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05F1-650C-496C-9523-7AAE40230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29EED-13F3-4C9B-8A46-6D1FDBBBF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54938-A80E-4BB2-B508-D1EBDB75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A373D-1640-41C2-B19A-4A157C20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12933-6BD1-4F9F-ADB7-C1AA9D66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5098-7EF6-4C57-AF87-72E33A77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3DE67-5B8E-4B98-9EDA-A97BD977A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7F112-CA94-421B-830E-998EF54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D4284-55AB-4161-B133-EBBF4F70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E688-34E1-4025-9681-7047ADEE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2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71485-5E77-4F0F-8E1A-C61B0F471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60E97-B464-482F-BD39-EE0A41016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67BEA-710D-4D41-A9F6-E95DED85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28C99-7A0E-4581-83C2-94D38A0E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01E9D-6D69-4F47-8006-AC58B87F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3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8935-3749-4ADE-A0A7-8B0D6DF7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91B0-CBB5-4B42-88CD-DF9CF8E05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F81C-CDCD-402D-B20A-48069510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888A2-7F35-475E-A04E-CB9A9377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BFF01-DFC4-455F-A54B-801DEE43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5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D0AA-9EBD-4BAD-8DEE-12F393BC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D2452-7A07-49B3-BF9C-9E1BBEAE6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3F960-B1A3-4673-84C4-37462AEE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10BC7-289F-4D5D-A36E-815106AF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186FC-5BD6-40BF-8264-B90E937C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8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45B4-6537-4CA5-9059-CC2E27AD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DD99-197A-46CC-A05C-A7165D81E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9CFA0-AB73-413F-8063-68E136A53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E2162-E656-40EF-A70D-75A5E13C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F5B2E-DB2F-401B-AD5B-BD8A6C9F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CBA64-3A35-4672-A33C-29F8A198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1315-3C18-46C9-AA0D-0BEF0550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7285A-941C-48EB-909C-ED15550C1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9FA2-36AC-44C0-9729-2833E3892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F5A86-57CC-435F-B8ED-2CF16421B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A38D5-5508-4217-8B91-7452571DB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FB8F8-DC3C-41B8-A24E-23715B4E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19D50-633A-4764-B05E-BD59EE6A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B6A36-82A6-4C41-863E-850E3C3B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08C1-908C-4E52-8EC6-22D77CEC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8CA65-7BFF-4786-81E0-5108D7D7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3511E-7306-4812-9E59-1ED2043D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87639-3A03-4E77-A6B9-CA8AE063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884A0-385D-4005-BC3E-3C594DD0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F8B31-FD9E-4184-BC42-FBA7ABDF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9CD4E-8F23-4990-9560-F49CB2D8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E375-AB1E-4B0D-A5B6-9D0046DD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DB29-D979-4959-B349-F488AB3A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6F57C-9991-4839-94ED-87112C42C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D0846-322E-46B2-ADB2-5066136D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922E2-6EE3-4B44-AF55-BEEDCEE4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164E9-E617-475E-A4F5-45D57BFE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333-C9D1-4EDD-A8C2-1E34AA78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C6C349-BAB0-4D78-A3AB-81DD8990D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679E6-F4F9-4CF3-B2C2-00A58E828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44F33-0D21-4D55-A56D-0B6E9B00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45445-1FEB-45ED-B27A-FB915A84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951A6-8CFB-4B4E-8590-7F23B112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50BFC-D190-4853-B364-007C6755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41751-D5BF-44DA-B0FA-EDCDBCA26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FF44C-6FD9-4D85-9EB4-EE0B35ADC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0C3A1-695D-41A1-8574-FEB626073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3F90C-BDA6-4EA8-89C8-85F195BDB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FC9D7A-BC2F-4CF2-A02B-EC9C0AB22D2F}"/>
              </a:ext>
            </a:extLst>
          </p:cNvPr>
          <p:cNvSpPr txBox="1"/>
          <p:nvPr/>
        </p:nvSpPr>
        <p:spPr>
          <a:xfrm>
            <a:off x="2547891" y="878889"/>
            <a:ext cx="7270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+mj-lt"/>
              </a:rPr>
              <a:t>The Acequia Community – Colorado’s First Settlements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+mj-lt"/>
              </a:rPr>
              <a:t>Grades 3-5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+mj-lt"/>
              </a:rPr>
              <a:t>Picture and Map Library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DFFDF-B816-4984-9087-5804086C3B53}"/>
              </a:ext>
            </a:extLst>
          </p:cNvPr>
          <p:cNvSpPr txBox="1"/>
          <p:nvPr/>
        </p:nvSpPr>
        <p:spPr>
          <a:xfrm>
            <a:off x="1269506" y="5415379"/>
            <a:ext cx="922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This library allows teacher to show the visual resources in this lesson using their overhead projector.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6322C-64B6-4190-AD71-0804A1644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5" y="1534388"/>
            <a:ext cx="2789999" cy="265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78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FD9A08-067E-4448-A29A-CFCC6D136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26999" y="-1378745"/>
            <a:ext cx="6628541" cy="96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1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8B3093-B528-45C7-A207-97FF4C44F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75" y="476251"/>
            <a:ext cx="4583339" cy="6015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B91B3E-801D-47BB-AE53-D204662696ED}"/>
              </a:ext>
            </a:extLst>
          </p:cNvPr>
          <p:cNvSpPr txBox="1"/>
          <p:nvPr/>
        </p:nvSpPr>
        <p:spPr>
          <a:xfrm>
            <a:off x="482935" y="6381749"/>
            <a:ext cx="111422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Photo courtesy of https://adamjamesjones.com/2012/05/29/charles-don-carlos-beaubien-trader-judge-pioneer/</a:t>
            </a:r>
          </a:p>
        </p:txBody>
      </p:sp>
    </p:spTree>
    <p:extLst>
      <p:ext uri="{BB962C8B-B14F-4D97-AF65-F5344CB8AC3E}">
        <p14:creationId xmlns:p14="http://schemas.microsoft.com/office/powerpoint/2010/main" val="971457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ulebra Peak - Wikipedia">
            <a:extLst>
              <a:ext uri="{FF2B5EF4-FFF2-40B4-BE49-F238E27FC236}">
                <a16:creationId xmlns:a16="http://schemas.microsoft.com/office/drawing/2014/main" id="{A4D06BF7-5A6C-45CB-9E2D-9C1086FB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85800"/>
            <a:ext cx="3111500" cy="2314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ostilla County Colorado Land for sale">
            <a:extLst>
              <a:ext uri="{FF2B5EF4-FFF2-40B4-BE49-F238E27FC236}">
                <a16:creationId xmlns:a16="http://schemas.microsoft.com/office/drawing/2014/main" id="{D17AC430-98D1-488E-8AE3-03ECB90E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21735" r="49858" b="13057"/>
          <a:stretch>
            <a:fillRect/>
          </a:stretch>
        </p:blipFill>
        <p:spPr bwMode="auto">
          <a:xfrm>
            <a:off x="642938" y="3074988"/>
            <a:ext cx="3111500" cy="3095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io Culebra, Costilla County, CO | Colorado, Colorado real estate ...">
            <a:extLst>
              <a:ext uri="{FF2B5EF4-FFF2-40B4-BE49-F238E27FC236}">
                <a16:creationId xmlns:a16="http://schemas.microsoft.com/office/drawing/2014/main" id="{D9CBF635-F30F-4E7D-88BB-AEA705461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"/>
          <a:stretch>
            <a:fillRect/>
          </a:stretch>
        </p:blipFill>
        <p:spPr bwMode="auto">
          <a:xfrm>
            <a:off x="3830638" y="685800"/>
            <a:ext cx="2805113" cy="1770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Wild horses of San Luis Valley, Colorado | Smithsonian Photo ...">
            <a:extLst>
              <a:ext uri="{FF2B5EF4-FFF2-40B4-BE49-F238E27FC236}">
                <a16:creationId xmlns:a16="http://schemas.microsoft.com/office/drawing/2014/main" id="{2385A5E5-73E7-4B55-ABA0-69E85F717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528888"/>
            <a:ext cx="2805113" cy="2243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Rio Grande Cutthroat Trout - New Mexico Department of Game &amp; Fish">
            <a:extLst>
              <a:ext uri="{FF2B5EF4-FFF2-40B4-BE49-F238E27FC236}">
                <a16:creationId xmlns:a16="http://schemas.microsoft.com/office/drawing/2014/main" id="{8F6F64C4-65D8-46F1-8102-7D3D64B2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4846638"/>
            <a:ext cx="2805113" cy="1323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ulebra Creek Fly Fishing - New Mexico Fly Fishing Guide">
            <a:extLst>
              <a:ext uri="{FF2B5EF4-FFF2-40B4-BE49-F238E27FC236}">
                <a16:creationId xmlns:a16="http://schemas.microsoft.com/office/drawing/2014/main" id="{C2269306-A22C-4267-A7E8-EDA8C584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685800"/>
            <a:ext cx="1989138" cy="1450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OREGON">
            <a:extLst>
              <a:ext uri="{FF2B5EF4-FFF2-40B4-BE49-F238E27FC236}">
                <a16:creationId xmlns:a16="http://schemas.microsoft.com/office/drawing/2014/main" id="{68162F9B-4962-40E9-872A-6F0D345E1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2113" r="40730" b="4320"/>
          <a:stretch>
            <a:fillRect/>
          </a:stretch>
        </p:blipFill>
        <p:spPr bwMode="auto">
          <a:xfrm>
            <a:off x="6708775" y="2211388"/>
            <a:ext cx="1989138" cy="3959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unting and Fishing on State Trust Lands and Wildlife Areas in ...">
            <a:extLst>
              <a:ext uri="{FF2B5EF4-FFF2-40B4-BE49-F238E27FC236}">
                <a16:creationId xmlns:a16="http://schemas.microsoft.com/office/drawing/2014/main" id="{0389D627-3BF6-4879-866A-0DA0933F1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" b="4561"/>
          <a:stretch>
            <a:fillRect/>
          </a:stretch>
        </p:blipFill>
        <p:spPr bwMode="auto">
          <a:xfrm>
            <a:off x="8770938" y="685800"/>
            <a:ext cx="2778125" cy="1704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2017 Colorado Big Game">
            <a:extLst>
              <a:ext uri="{FF2B5EF4-FFF2-40B4-BE49-F238E27FC236}">
                <a16:creationId xmlns:a16="http://schemas.microsoft.com/office/drawing/2014/main" id="{153D03C8-19E8-445B-BAD6-9FD723E9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65388"/>
            <a:ext cx="2778125" cy="370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CB7EB-A1FF-4C89-ACD2-BF1D6BF20C96}"/>
              </a:ext>
            </a:extLst>
          </p:cNvPr>
          <p:cNvSpPr txBox="1"/>
          <p:nvPr/>
        </p:nvSpPr>
        <p:spPr>
          <a:xfrm>
            <a:off x="1181100" y="6356350"/>
            <a:ext cx="10010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Scenes from the Culebra   Photos Courtesy of  www.istockphotos.com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92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6211B5-0AC1-4CA8-90DA-D482CD9A1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799" y="0"/>
            <a:ext cx="5746402" cy="68580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D9DABEE5-57C1-4EBE-9CCC-B01CFE79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6491288"/>
            <a:ext cx="63706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Photo Courtesy of  www.https://i2.wp.com/adamjamesjones.com/wp-content/uploads/2012/05/memorias_beaubien1.jpg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8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0C080-2AF6-4B44-85F6-2363DA295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63" y="0"/>
            <a:ext cx="5725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47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2BBBE-5DB0-4D55-980E-6D9931142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33350"/>
            <a:ext cx="8696324" cy="66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8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D9378-8A5F-4ED5-95BE-C68C1C9F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771" y="352627"/>
            <a:ext cx="8972254" cy="616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93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83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Lopez</dc:creator>
  <cp:lastModifiedBy>Judy Lopez</cp:lastModifiedBy>
  <cp:revision>2</cp:revision>
  <dcterms:created xsi:type="dcterms:W3CDTF">2021-08-01T17:29:48Z</dcterms:created>
  <dcterms:modified xsi:type="dcterms:W3CDTF">2021-08-01T20:34:08Z</dcterms:modified>
</cp:coreProperties>
</file>