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0" d="100"/>
          <a:sy n="80" d="100"/>
        </p:scale>
        <p:origin x="710" y="58"/>
      </p:cViewPr>
      <p:guideLst>
        <p:guide orient="horz" pos="216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EA200-C957-4788-80B2-39BCEAD1EF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3F4055-FF8D-4E5F-A73B-62DC950E0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AB0DFA-8623-4456-81E6-C66D044A3015}"/>
              </a:ext>
            </a:extLst>
          </p:cNvPr>
          <p:cNvSpPr>
            <a:spLocks noGrp="1"/>
          </p:cNvSpPr>
          <p:nvPr>
            <p:ph type="dt" sz="half" idx="10"/>
          </p:nvPr>
        </p:nvSpPr>
        <p:spPr/>
        <p:txBody>
          <a:bodyPr/>
          <a:lstStyle/>
          <a:p>
            <a:fld id="{DEAFECE2-C4C0-44F3-B581-5582A64EDB00}" type="datetimeFigureOut">
              <a:rPr lang="en-US" smtClean="0"/>
              <a:t>5/19/2022</a:t>
            </a:fld>
            <a:endParaRPr lang="en-US"/>
          </a:p>
        </p:txBody>
      </p:sp>
      <p:sp>
        <p:nvSpPr>
          <p:cNvPr id="5" name="Footer Placeholder 4">
            <a:extLst>
              <a:ext uri="{FF2B5EF4-FFF2-40B4-BE49-F238E27FC236}">
                <a16:creationId xmlns:a16="http://schemas.microsoft.com/office/drawing/2014/main" id="{6E9E3563-FB38-45E2-9148-7B8A40DB37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44F4C7-8C78-4F2E-B325-97326C388943}"/>
              </a:ext>
            </a:extLst>
          </p:cNvPr>
          <p:cNvSpPr>
            <a:spLocks noGrp="1"/>
          </p:cNvSpPr>
          <p:nvPr>
            <p:ph type="sldNum" sz="quarter" idx="12"/>
          </p:nvPr>
        </p:nvSpPr>
        <p:spPr/>
        <p:txBody>
          <a:bodyPr/>
          <a:lstStyle/>
          <a:p>
            <a:fld id="{CFA8F8EB-A18E-4EE3-88DD-FC6566F57E2B}" type="slidenum">
              <a:rPr lang="en-US" smtClean="0"/>
              <a:t>‹#›</a:t>
            </a:fld>
            <a:endParaRPr lang="en-US"/>
          </a:p>
        </p:txBody>
      </p:sp>
    </p:spTree>
    <p:extLst>
      <p:ext uri="{BB962C8B-B14F-4D97-AF65-F5344CB8AC3E}">
        <p14:creationId xmlns:p14="http://schemas.microsoft.com/office/powerpoint/2010/main" val="2234057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D9FB-2CA4-434C-9562-D1DE003C2C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A1AE9A-5286-467D-8D42-14A3C48825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7BD40-1B22-4C9C-8C88-58605A573A7B}"/>
              </a:ext>
            </a:extLst>
          </p:cNvPr>
          <p:cNvSpPr>
            <a:spLocks noGrp="1"/>
          </p:cNvSpPr>
          <p:nvPr>
            <p:ph type="dt" sz="half" idx="10"/>
          </p:nvPr>
        </p:nvSpPr>
        <p:spPr/>
        <p:txBody>
          <a:bodyPr/>
          <a:lstStyle/>
          <a:p>
            <a:fld id="{DEAFECE2-C4C0-44F3-B581-5582A64EDB00}" type="datetimeFigureOut">
              <a:rPr lang="en-US" smtClean="0"/>
              <a:t>5/19/2022</a:t>
            </a:fld>
            <a:endParaRPr lang="en-US"/>
          </a:p>
        </p:txBody>
      </p:sp>
      <p:sp>
        <p:nvSpPr>
          <p:cNvPr id="5" name="Footer Placeholder 4">
            <a:extLst>
              <a:ext uri="{FF2B5EF4-FFF2-40B4-BE49-F238E27FC236}">
                <a16:creationId xmlns:a16="http://schemas.microsoft.com/office/drawing/2014/main" id="{7DDADF5E-CB62-48A8-A34F-8F077699AB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75D77-2A7F-430F-9815-9E0042F78CFD}"/>
              </a:ext>
            </a:extLst>
          </p:cNvPr>
          <p:cNvSpPr>
            <a:spLocks noGrp="1"/>
          </p:cNvSpPr>
          <p:nvPr>
            <p:ph type="sldNum" sz="quarter" idx="12"/>
          </p:nvPr>
        </p:nvSpPr>
        <p:spPr/>
        <p:txBody>
          <a:bodyPr/>
          <a:lstStyle/>
          <a:p>
            <a:fld id="{CFA8F8EB-A18E-4EE3-88DD-FC6566F57E2B}" type="slidenum">
              <a:rPr lang="en-US" smtClean="0"/>
              <a:t>‹#›</a:t>
            </a:fld>
            <a:endParaRPr lang="en-US"/>
          </a:p>
        </p:txBody>
      </p:sp>
    </p:spTree>
    <p:extLst>
      <p:ext uri="{BB962C8B-B14F-4D97-AF65-F5344CB8AC3E}">
        <p14:creationId xmlns:p14="http://schemas.microsoft.com/office/powerpoint/2010/main" val="1531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AA40BB-42B7-4856-882B-58F8775198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0D1665-AD9A-4643-892E-69FEBB2A22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B03D4A-AA12-4FA8-B94B-7FBB47ABC39E}"/>
              </a:ext>
            </a:extLst>
          </p:cNvPr>
          <p:cNvSpPr>
            <a:spLocks noGrp="1"/>
          </p:cNvSpPr>
          <p:nvPr>
            <p:ph type="dt" sz="half" idx="10"/>
          </p:nvPr>
        </p:nvSpPr>
        <p:spPr/>
        <p:txBody>
          <a:bodyPr/>
          <a:lstStyle/>
          <a:p>
            <a:fld id="{DEAFECE2-C4C0-44F3-B581-5582A64EDB00}" type="datetimeFigureOut">
              <a:rPr lang="en-US" smtClean="0"/>
              <a:t>5/19/2022</a:t>
            </a:fld>
            <a:endParaRPr lang="en-US"/>
          </a:p>
        </p:txBody>
      </p:sp>
      <p:sp>
        <p:nvSpPr>
          <p:cNvPr id="5" name="Footer Placeholder 4">
            <a:extLst>
              <a:ext uri="{FF2B5EF4-FFF2-40B4-BE49-F238E27FC236}">
                <a16:creationId xmlns:a16="http://schemas.microsoft.com/office/drawing/2014/main" id="{4927A5F6-DB5C-4393-BD54-C3882B8E1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C359-2A1B-431C-8F6D-6AEF2D78EC68}"/>
              </a:ext>
            </a:extLst>
          </p:cNvPr>
          <p:cNvSpPr>
            <a:spLocks noGrp="1"/>
          </p:cNvSpPr>
          <p:nvPr>
            <p:ph type="sldNum" sz="quarter" idx="12"/>
          </p:nvPr>
        </p:nvSpPr>
        <p:spPr/>
        <p:txBody>
          <a:bodyPr/>
          <a:lstStyle/>
          <a:p>
            <a:fld id="{CFA8F8EB-A18E-4EE3-88DD-FC6566F57E2B}" type="slidenum">
              <a:rPr lang="en-US" smtClean="0"/>
              <a:t>‹#›</a:t>
            </a:fld>
            <a:endParaRPr lang="en-US"/>
          </a:p>
        </p:txBody>
      </p:sp>
    </p:spTree>
    <p:extLst>
      <p:ext uri="{BB962C8B-B14F-4D97-AF65-F5344CB8AC3E}">
        <p14:creationId xmlns:p14="http://schemas.microsoft.com/office/powerpoint/2010/main" val="2226509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CB3D2-BDD9-4176-A670-355FFA7830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A6A300-D128-4EDA-9A8A-536C8406E5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6FAAE3-225F-4E14-8D6B-6749FB09B140}"/>
              </a:ext>
            </a:extLst>
          </p:cNvPr>
          <p:cNvSpPr>
            <a:spLocks noGrp="1"/>
          </p:cNvSpPr>
          <p:nvPr>
            <p:ph type="dt" sz="half" idx="10"/>
          </p:nvPr>
        </p:nvSpPr>
        <p:spPr/>
        <p:txBody>
          <a:bodyPr/>
          <a:lstStyle/>
          <a:p>
            <a:fld id="{DEAFECE2-C4C0-44F3-B581-5582A64EDB00}" type="datetimeFigureOut">
              <a:rPr lang="en-US" smtClean="0"/>
              <a:t>5/19/2022</a:t>
            </a:fld>
            <a:endParaRPr lang="en-US"/>
          </a:p>
        </p:txBody>
      </p:sp>
      <p:sp>
        <p:nvSpPr>
          <p:cNvPr id="5" name="Footer Placeholder 4">
            <a:extLst>
              <a:ext uri="{FF2B5EF4-FFF2-40B4-BE49-F238E27FC236}">
                <a16:creationId xmlns:a16="http://schemas.microsoft.com/office/drawing/2014/main" id="{24DD8C2C-055B-4B9B-A17C-877173D124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5041C-FEAB-4E8C-A769-47875386F4B9}"/>
              </a:ext>
            </a:extLst>
          </p:cNvPr>
          <p:cNvSpPr>
            <a:spLocks noGrp="1"/>
          </p:cNvSpPr>
          <p:nvPr>
            <p:ph type="sldNum" sz="quarter" idx="12"/>
          </p:nvPr>
        </p:nvSpPr>
        <p:spPr/>
        <p:txBody>
          <a:bodyPr/>
          <a:lstStyle/>
          <a:p>
            <a:fld id="{CFA8F8EB-A18E-4EE3-88DD-FC6566F57E2B}" type="slidenum">
              <a:rPr lang="en-US" smtClean="0"/>
              <a:t>‹#›</a:t>
            </a:fld>
            <a:endParaRPr lang="en-US"/>
          </a:p>
        </p:txBody>
      </p:sp>
    </p:spTree>
    <p:extLst>
      <p:ext uri="{BB962C8B-B14F-4D97-AF65-F5344CB8AC3E}">
        <p14:creationId xmlns:p14="http://schemas.microsoft.com/office/powerpoint/2010/main" val="746956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55C03-2739-4B7B-86A9-1E6B788585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F7D2C23-0BFB-4C1F-9FD7-9C13004ABF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971FA-E88A-4123-8109-11375325F715}"/>
              </a:ext>
            </a:extLst>
          </p:cNvPr>
          <p:cNvSpPr>
            <a:spLocks noGrp="1"/>
          </p:cNvSpPr>
          <p:nvPr>
            <p:ph type="dt" sz="half" idx="10"/>
          </p:nvPr>
        </p:nvSpPr>
        <p:spPr/>
        <p:txBody>
          <a:bodyPr/>
          <a:lstStyle/>
          <a:p>
            <a:fld id="{DEAFECE2-C4C0-44F3-B581-5582A64EDB00}" type="datetimeFigureOut">
              <a:rPr lang="en-US" smtClean="0"/>
              <a:t>5/19/2022</a:t>
            </a:fld>
            <a:endParaRPr lang="en-US"/>
          </a:p>
        </p:txBody>
      </p:sp>
      <p:sp>
        <p:nvSpPr>
          <p:cNvPr id="5" name="Footer Placeholder 4">
            <a:extLst>
              <a:ext uri="{FF2B5EF4-FFF2-40B4-BE49-F238E27FC236}">
                <a16:creationId xmlns:a16="http://schemas.microsoft.com/office/drawing/2014/main" id="{9EE1B7FA-612C-48F1-A22D-C18E24AEC1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9E432E-1CBE-4BF3-A4E5-B23017710F84}"/>
              </a:ext>
            </a:extLst>
          </p:cNvPr>
          <p:cNvSpPr>
            <a:spLocks noGrp="1"/>
          </p:cNvSpPr>
          <p:nvPr>
            <p:ph type="sldNum" sz="quarter" idx="12"/>
          </p:nvPr>
        </p:nvSpPr>
        <p:spPr/>
        <p:txBody>
          <a:bodyPr/>
          <a:lstStyle/>
          <a:p>
            <a:fld id="{CFA8F8EB-A18E-4EE3-88DD-FC6566F57E2B}" type="slidenum">
              <a:rPr lang="en-US" smtClean="0"/>
              <a:t>‹#›</a:t>
            </a:fld>
            <a:endParaRPr lang="en-US"/>
          </a:p>
        </p:txBody>
      </p:sp>
    </p:spTree>
    <p:extLst>
      <p:ext uri="{BB962C8B-B14F-4D97-AF65-F5344CB8AC3E}">
        <p14:creationId xmlns:p14="http://schemas.microsoft.com/office/powerpoint/2010/main" val="2930175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68CE-FCB7-411A-BF84-A15949FF20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0D097B-56BE-4626-943F-5789BFF6F1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23F8AE-34DB-46CA-BE19-8D60674541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9C55E4-19B9-433C-A9A1-74108A7D5146}"/>
              </a:ext>
            </a:extLst>
          </p:cNvPr>
          <p:cNvSpPr>
            <a:spLocks noGrp="1"/>
          </p:cNvSpPr>
          <p:nvPr>
            <p:ph type="dt" sz="half" idx="10"/>
          </p:nvPr>
        </p:nvSpPr>
        <p:spPr/>
        <p:txBody>
          <a:bodyPr/>
          <a:lstStyle/>
          <a:p>
            <a:fld id="{DEAFECE2-C4C0-44F3-B581-5582A64EDB00}" type="datetimeFigureOut">
              <a:rPr lang="en-US" smtClean="0"/>
              <a:t>5/19/2022</a:t>
            </a:fld>
            <a:endParaRPr lang="en-US"/>
          </a:p>
        </p:txBody>
      </p:sp>
      <p:sp>
        <p:nvSpPr>
          <p:cNvPr id="6" name="Footer Placeholder 5">
            <a:extLst>
              <a:ext uri="{FF2B5EF4-FFF2-40B4-BE49-F238E27FC236}">
                <a16:creationId xmlns:a16="http://schemas.microsoft.com/office/drawing/2014/main" id="{D2BBE988-9458-4C30-8ABA-206CF2AA41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434CB-C490-42E8-851F-F24DFBA28B2A}"/>
              </a:ext>
            </a:extLst>
          </p:cNvPr>
          <p:cNvSpPr>
            <a:spLocks noGrp="1"/>
          </p:cNvSpPr>
          <p:nvPr>
            <p:ph type="sldNum" sz="quarter" idx="12"/>
          </p:nvPr>
        </p:nvSpPr>
        <p:spPr/>
        <p:txBody>
          <a:bodyPr/>
          <a:lstStyle/>
          <a:p>
            <a:fld id="{CFA8F8EB-A18E-4EE3-88DD-FC6566F57E2B}" type="slidenum">
              <a:rPr lang="en-US" smtClean="0"/>
              <a:t>‹#›</a:t>
            </a:fld>
            <a:endParaRPr lang="en-US"/>
          </a:p>
        </p:txBody>
      </p:sp>
    </p:spTree>
    <p:extLst>
      <p:ext uri="{BB962C8B-B14F-4D97-AF65-F5344CB8AC3E}">
        <p14:creationId xmlns:p14="http://schemas.microsoft.com/office/powerpoint/2010/main" val="1574564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EFCB4-437F-4D25-ABCE-494E5B510E7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73D2E1-DD66-4502-B766-2F2C31A5C4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640E6C-0232-407D-BEA2-F91DE3B05D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D3EBA7-ACB4-46B3-9938-A161F4FCF6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0D7457-482D-4D66-A7F8-C3C69CB316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BE2234-E94A-46AB-8A58-5D1B62BDCB63}"/>
              </a:ext>
            </a:extLst>
          </p:cNvPr>
          <p:cNvSpPr>
            <a:spLocks noGrp="1"/>
          </p:cNvSpPr>
          <p:nvPr>
            <p:ph type="dt" sz="half" idx="10"/>
          </p:nvPr>
        </p:nvSpPr>
        <p:spPr/>
        <p:txBody>
          <a:bodyPr/>
          <a:lstStyle/>
          <a:p>
            <a:fld id="{DEAFECE2-C4C0-44F3-B581-5582A64EDB00}" type="datetimeFigureOut">
              <a:rPr lang="en-US" smtClean="0"/>
              <a:t>5/19/2022</a:t>
            </a:fld>
            <a:endParaRPr lang="en-US"/>
          </a:p>
        </p:txBody>
      </p:sp>
      <p:sp>
        <p:nvSpPr>
          <p:cNvPr id="8" name="Footer Placeholder 7">
            <a:extLst>
              <a:ext uri="{FF2B5EF4-FFF2-40B4-BE49-F238E27FC236}">
                <a16:creationId xmlns:a16="http://schemas.microsoft.com/office/drawing/2014/main" id="{9C46A3DB-DB8D-4404-87CB-4DBF8C719F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85923E-F093-405E-966C-7B0B68943ABB}"/>
              </a:ext>
            </a:extLst>
          </p:cNvPr>
          <p:cNvSpPr>
            <a:spLocks noGrp="1"/>
          </p:cNvSpPr>
          <p:nvPr>
            <p:ph type="sldNum" sz="quarter" idx="12"/>
          </p:nvPr>
        </p:nvSpPr>
        <p:spPr/>
        <p:txBody>
          <a:bodyPr/>
          <a:lstStyle/>
          <a:p>
            <a:fld id="{CFA8F8EB-A18E-4EE3-88DD-FC6566F57E2B}" type="slidenum">
              <a:rPr lang="en-US" smtClean="0"/>
              <a:t>‹#›</a:t>
            </a:fld>
            <a:endParaRPr lang="en-US"/>
          </a:p>
        </p:txBody>
      </p:sp>
    </p:spTree>
    <p:extLst>
      <p:ext uri="{BB962C8B-B14F-4D97-AF65-F5344CB8AC3E}">
        <p14:creationId xmlns:p14="http://schemas.microsoft.com/office/powerpoint/2010/main" val="1518939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B3B5F-A2DC-4261-8B46-E8714304E3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7BA2BE-76EC-48B3-952B-513518E872C2}"/>
              </a:ext>
            </a:extLst>
          </p:cNvPr>
          <p:cNvSpPr>
            <a:spLocks noGrp="1"/>
          </p:cNvSpPr>
          <p:nvPr>
            <p:ph type="dt" sz="half" idx="10"/>
          </p:nvPr>
        </p:nvSpPr>
        <p:spPr/>
        <p:txBody>
          <a:bodyPr/>
          <a:lstStyle/>
          <a:p>
            <a:fld id="{DEAFECE2-C4C0-44F3-B581-5582A64EDB00}" type="datetimeFigureOut">
              <a:rPr lang="en-US" smtClean="0"/>
              <a:t>5/19/2022</a:t>
            </a:fld>
            <a:endParaRPr lang="en-US"/>
          </a:p>
        </p:txBody>
      </p:sp>
      <p:sp>
        <p:nvSpPr>
          <p:cNvPr id="4" name="Footer Placeholder 3">
            <a:extLst>
              <a:ext uri="{FF2B5EF4-FFF2-40B4-BE49-F238E27FC236}">
                <a16:creationId xmlns:a16="http://schemas.microsoft.com/office/drawing/2014/main" id="{8DB4E0FD-3FE6-45BF-A81A-E54C55D0E9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CA6957-9D17-4F96-8A59-8E84B07D2E54}"/>
              </a:ext>
            </a:extLst>
          </p:cNvPr>
          <p:cNvSpPr>
            <a:spLocks noGrp="1"/>
          </p:cNvSpPr>
          <p:nvPr>
            <p:ph type="sldNum" sz="quarter" idx="12"/>
          </p:nvPr>
        </p:nvSpPr>
        <p:spPr/>
        <p:txBody>
          <a:bodyPr/>
          <a:lstStyle/>
          <a:p>
            <a:fld id="{CFA8F8EB-A18E-4EE3-88DD-FC6566F57E2B}" type="slidenum">
              <a:rPr lang="en-US" smtClean="0"/>
              <a:t>‹#›</a:t>
            </a:fld>
            <a:endParaRPr lang="en-US"/>
          </a:p>
        </p:txBody>
      </p:sp>
    </p:spTree>
    <p:extLst>
      <p:ext uri="{BB962C8B-B14F-4D97-AF65-F5344CB8AC3E}">
        <p14:creationId xmlns:p14="http://schemas.microsoft.com/office/powerpoint/2010/main" val="776512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5DBF0-864C-4147-AE1F-1844092769F5}"/>
              </a:ext>
            </a:extLst>
          </p:cNvPr>
          <p:cNvSpPr>
            <a:spLocks noGrp="1"/>
          </p:cNvSpPr>
          <p:nvPr>
            <p:ph type="dt" sz="half" idx="10"/>
          </p:nvPr>
        </p:nvSpPr>
        <p:spPr/>
        <p:txBody>
          <a:bodyPr/>
          <a:lstStyle/>
          <a:p>
            <a:fld id="{DEAFECE2-C4C0-44F3-B581-5582A64EDB00}" type="datetimeFigureOut">
              <a:rPr lang="en-US" smtClean="0"/>
              <a:t>5/19/2022</a:t>
            </a:fld>
            <a:endParaRPr lang="en-US"/>
          </a:p>
        </p:txBody>
      </p:sp>
      <p:sp>
        <p:nvSpPr>
          <p:cNvPr id="3" name="Footer Placeholder 2">
            <a:extLst>
              <a:ext uri="{FF2B5EF4-FFF2-40B4-BE49-F238E27FC236}">
                <a16:creationId xmlns:a16="http://schemas.microsoft.com/office/drawing/2014/main" id="{02162F63-9796-4278-A3D3-CEA73FBC4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EC0382-8695-4B4C-98A3-65D24ADA5CBE}"/>
              </a:ext>
            </a:extLst>
          </p:cNvPr>
          <p:cNvSpPr>
            <a:spLocks noGrp="1"/>
          </p:cNvSpPr>
          <p:nvPr>
            <p:ph type="sldNum" sz="quarter" idx="12"/>
          </p:nvPr>
        </p:nvSpPr>
        <p:spPr/>
        <p:txBody>
          <a:bodyPr/>
          <a:lstStyle/>
          <a:p>
            <a:fld id="{CFA8F8EB-A18E-4EE3-88DD-FC6566F57E2B}" type="slidenum">
              <a:rPr lang="en-US" smtClean="0"/>
              <a:t>‹#›</a:t>
            </a:fld>
            <a:endParaRPr lang="en-US"/>
          </a:p>
        </p:txBody>
      </p:sp>
    </p:spTree>
    <p:extLst>
      <p:ext uri="{BB962C8B-B14F-4D97-AF65-F5344CB8AC3E}">
        <p14:creationId xmlns:p14="http://schemas.microsoft.com/office/powerpoint/2010/main" val="765292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F6712-860C-4B6E-BA38-A445C15381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DE16BE-57B5-4ADF-AE70-912757E01F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B4E161-1E13-4E35-94C7-746E0968B8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CCC29A-7CF5-4D5B-AB35-27F1D7A500D7}"/>
              </a:ext>
            </a:extLst>
          </p:cNvPr>
          <p:cNvSpPr>
            <a:spLocks noGrp="1"/>
          </p:cNvSpPr>
          <p:nvPr>
            <p:ph type="dt" sz="half" idx="10"/>
          </p:nvPr>
        </p:nvSpPr>
        <p:spPr/>
        <p:txBody>
          <a:bodyPr/>
          <a:lstStyle/>
          <a:p>
            <a:fld id="{DEAFECE2-C4C0-44F3-B581-5582A64EDB00}" type="datetimeFigureOut">
              <a:rPr lang="en-US" smtClean="0"/>
              <a:t>5/19/2022</a:t>
            </a:fld>
            <a:endParaRPr lang="en-US"/>
          </a:p>
        </p:txBody>
      </p:sp>
      <p:sp>
        <p:nvSpPr>
          <p:cNvPr id="6" name="Footer Placeholder 5">
            <a:extLst>
              <a:ext uri="{FF2B5EF4-FFF2-40B4-BE49-F238E27FC236}">
                <a16:creationId xmlns:a16="http://schemas.microsoft.com/office/drawing/2014/main" id="{D7835ED8-CEF4-40F9-855D-31DA195E24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44A317-30DD-4E8B-8B11-12D528057079}"/>
              </a:ext>
            </a:extLst>
          </p:cNvPr>
          <p:cNvSpPr>
            <a:spLocks noGrp="1"/>
          </p:cNvSpPr>
          <p:nvPr>
            <p:ph type="sldNum" sz="quarter" idx="12"/>
          </p:nvPr>
        </p:nvSpPr>
        <p:spPr/>
        <p:txBody>
          <a:bodyPr/>
          <a:lstStyle/>
          <a:p>
            <a:fld id="{CFA8F8EB-A18E-4EE3-88DD-FC6566F57E2B}" type="slidenum">
              <a:rPr lang="en-US" smtClean="0"/>
              <a:t>‹#›</a:t>
            </a:fld>
            <a:endParaRPr lang="en-US"/>
          </a:p>
        </p:txBody>
      </p:sp>
    </p:spTree>
    <p:extLst>
      <p:ext uri="{BB962C8B-B14F-4D97-AF65-F5344CB8AC3E}">
        <p14:creationId xmlns:p14="http://schemas.microsoft.com/office/powerpoint/2010/main" val="3094315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F0DC6-F03E-4A87-912A-55C0A2D2A4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BF1644-018F-4A1B-8B80-09ABC20DA4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D47A53-712C-43DA-9E63-52D01F05E2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C10268-CC40-4820-B64A-9F1D94A09CEE}"/>
              </a:ext>
            </a:extLst>
          </p:cNvPr>
          <p:cNvSpPr>
            <a:spLocks noGrp="1"/>
          </p:cNvSpPr>
          <p:nvPr>
            <p:ph type="dt" sz="half" idx="10"/>
          </p:nvPr>
        </p:nvSpPr>
        <p:spPr/>
        <p:txBody>
          <a:bodyPr/>
          <a:lstStyle/>
          <a:p>
            <a:fld id="{DEAFECE2-C4C0-44F3-B581-5582A64EDB00}" type="datetimeFigureOut">
              <a:rPr lang="en-US" smtClean="0"/>
              <a:t>5/19/2022</a:t>
            </a:fld>
            <a:endParaRPr lang="en-US"/>
          </a:p>
        </p:txBody>
      </p:sp>
      <p:sp>
        <p:nvSpPr>
          <p:cNvPr id="6" name="Footer Placeholder 5">
            <a:extLst>
              <a:ext uri="{FF2B5EF4-FFF2-40B4-BE49-F238E27FC236}">
                <a16:creationId xmlns:a16="http://schemas.microsoft.com/office/drawing/2014/main" id="{A058A36E-0B70-4F88-8BF9-C717E201D1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459FB9-94B8-4CA2-8223-81B54F59FB8E}"/>
              </a:ext>
            </a:extLst>
          </p:cNvPr>
          <p:cNvSpPr>
            <a:spLocks noGrp="1"/>
          </p:cNvSpPr>
          <p:nvPr>
            <p:ph type="sldNum" sz="quarter" idx="12"/>
          </p:nvPr>
        </p:nvSpPr>
        <p:spPr/>
        <p:txBody>
          <a:bodyPr/>
          <a:lstStyle/>
          <a:p>
            <a:fld id="{CFA8F8EB-A18E-4EE3-88DD-FC6566F57E2B}" type="slidenum">
              <a:rPr lang="en-US" smtClean="0"/>
              <a:t>‹#›</a:t>
            </a:fld>
            <a:endParaRPr lang="en-US"/>
          </a:p>
        </p:txBody>
      </p:sp>
    </p:spTree>
    <p:extLst>
      <p:ext uri="{BB962C8B-B14F-4D97-AF65-F5344CB8AC3E}">
        <p14:creationId xmlns:p14="http://schemas.microsoft.com/office/powerpoint/2010/main" val="1181149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5B7EA8-1214-4800-8E88-CBC16FE5D8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B37A77-CD04-48C9-AA41-9026E05DCB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442B2B-E813-424D-8415-A9C8ECD57A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AFECE2-C4C0-44F3-B581-5582A64EDB00}" type="datetimeFigureOut">
              <a:rPr lang="en-US" smtClean="0"/>
              <a:t>5/19/2022</a:t>
            </a:fld>
            <a:endParaRPr lang="en-US"/>
          </a:p>
        </p:txBody>
      </p:sp>
      <p:sp>
        <p:nvSpPr>
          <p:cNvPr id="5" name="Footer Placeholder 4">
            <a:extLst>
              <a:ext uri="{FF2B5EF4-FFF2-40B4-BE49-F238E27FC236}">
                <a16:creationId xmlns:a16="http://schemas.microsoft.com/office/drawing/2014/main" id="{19A1E97B-0049-4779-B268-C8B913AF3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666709-75B0-40F8-B2F1-307FE96FD0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A8F8EB-A18E-4EE3-88DD-FC6566F57E2B}" type="slidenum">
              <a:rPr lang="en-US" smtClean="0"/>
              <a:t>‹#›</a:t>
            </a:fld>
            <a:endParaRPr lang="en-US"/>
          </a:p>
        </p:txBody>
      </p:sp>
    </p:spTree>
    <p:extLst>
      <p:ext uri="{BB962C8B-B14F-4D97-AF65-F5344CB8AC3E}">
        <p14:creationId xmlns:p14="http://schemas.microsoft.com/office/powerpoint/2010/main" val="27816362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479D32A-C15F-4C2D-ABFA-AD16251E069C}"/>
              </a:ext>
            </a:extLst>
          </p:cNvPr>
          <p:cNvSpPr>
            <a:spLocks noGrp="1"/>
          </p:cNvSpPr>
          <p:nvPr>
            <p:ph type="ctrTitle"/>
          </p:nvPr>
        </p:nvSpPr>
        <p:spPr>
          <a:xfrm>
            <a:off x="890338" y="640080"/>
            <a:ext cx="3734014" cy="3566160"/>
          </a:xfrm>
        </p:spPr>
        <p:txBody>
          <a:bodyPr anchor="b">
            <a:normAutofit/>
          </a:bodyPr>
          <a:lstStyle/>
          <a:p>
            <a:pPr algn="l"/>
            <a:r>
              <a:rPr lang="en-US" sz="7200" b="1" dirty="0"/>
              <a:t>Poster Contest Winners</a:t>
            </a:r>
            <a:endParaRPr lang="en-US" sz="7200" dirty="0"/>
          </a:p>
        </p:txBody>
      </p:sp>
      <p:sp>
        <p:nvSpPr>
          <p:cNvPr id="16"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Diagram&#10;&#10;Description automatically generated">
            <a:extLst>
              <a:ext uri="{FF2B5EF4-FFF2-40B4-BE49-F238E27FC236}">
                <a16:creationId xmlns:a16="http://schemas.microsoft.com/office/drawing/2014/main" id="{38C80E82-D96F-4BB9-A8C6-0CA80B1E267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2"/>
          <a:stretch/>
        </p:blipFill>
        <p:spPr>
          <a:xfrm>
            <a:off x="7229008" y="1508760"/>
            <a:ext cx="3852124" cy="384048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92972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13AB-7E0D-4226-B1B1-1D11BB24EAB3}"/>
              </a:ext>
            </a:extLst>
          </p:cNvPr>
          <p:cNvSpPr>
            <a:spLocks noGrp="1"/>
          </p:cNvSpPr>
          <p:nvPr>
            <p:ph type="title"/>
          </p:nvPr>
        </p:nvSpPr>
        <p:spPr/>
        <p:txBody>
          <a:bodyPr/>
          <a:lstStyle/>
          <a:p>
            <a:r>
              <a:rPr lang="en-US" dirty="0"/>
              <a:t>Grade 2</a:t>
            </a:r>
            <a:br>
              <a:rPr lang="en-US" dirty="0"/>
            </a:br>
            <a:r>
              <a:rPr lang="en-US" b="1" dirty="0"/>
              <a:t>Third Place – Aryana Martinez</a:t>
            </a:r>
          </a:p>
        </p:txBody>
      </p:sp>
      <p:pic>
        <p:nvPicPr>
          <p:cNvPr id="5" name="Content Placeholder 4" descr="A picture containing text&#10;&#10;Description automatically generated">
            <a:extLst>
              <a:ext uri="{FF2B5EF4-FFF2-40B4-BE49-F238E27FC236}">
                <a16:creationId xmlns:a16="http://schemas.microsoft.com/office/drawing/2014/main" id="{8D9B5531-2541-40B2-A726-4B23A87D8A35}"/>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16200000">
            <a:off x="3833445" y="1174700"/>
            <a:ext cx="4601310" cy="6035040"/>
          </a:xfrm>
          <a:ln>
            <a:solidFill>
              <a:schemeClr val="tx1"/>
            </a:solidFill>
          </a:ln>
        </p:spPr>
      </p:pic>
      <p:pic>
        <p:nvPicPr>
          <p:cNvPr id="6" name="Picture 5" descr="Diagram&#10;&#10;Description automatically generated">
            <a:extLst>
              <a:ext uri="{FF2B5EF4-FFF2-40B4-BE49-F238E27FC236}">
                <a16:creationId xmlns:a16="http://schemas.microsoft.com/office/drawing/2014/main" id="{504754D5-BCC5-42F4-BBC9-F3326EC4F1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2788" y="0"/>
            <a:ext cx="1639212" cy="1645920"/>
          </a:xfrm>
          <a:prstGeom prst="rect">
            <a:avLst/>
          </a:prstGeom>
        </p:spPr>
      </p:pic>
    </p:spTree>
    <p:extLst>
      <p:ext uri="{BB962C8B-B14F-4D97-AF65-F5344CB8AC3E}">
        <p14:creationId xmlns:p14="http://schemas.microsoft.com/office/powerpoint/2010/main" val="2797224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13AB-7E0D-4226-B1B1-1D11BB24EAB3}"/>
              </a:ext>
            </a:extLst>
          </p:cNvPr>
          <p:cNvSpPr>
            <a:spLocks noGrp="1"/>
          </p:cNvSpPr>
          <p:nvPr>
            <p:ph type="title"/>
          </p:nvPr>
        </p:nvSpPr>
        <p:spPr/>
        <p:txBody>
          <a:bodyPr/>
          <a:lstStyle/>
          <a:p>
            <a:r>
              <a:rPr lang="en-US" dirty="0"/>
              <a:t>Grade 3</a:t>
            </a:r>
            <a:br>
              <a:rPr lang="en-US" dirty="0"/>
            </a:br>
            <a:r>
              <a:rPr lang="en-US" b="1" dirty="0"/>
              <a:t>First Place – Destinee </a:t>
            </a:r>
            <a:r>
              <a:rPr lang="en-US" b="1" dirty="0" err="1"/>
              <a:t>Casias</a:t>
            </a:r>
            <a:endParaRPr lang="en-US" b="1" dirty="0"/>
          </a:p>
        </p:txBody>
      </p:sp>
      <p:pic>
        <p:nvPicPr>
          <p:cNvPr id="5" name="Content Placeholder 4" descr="A picture containing text&#10;&#10;Description automatically generated">
            <a:extLst>
              <a:ext uri="{FF2B5EF4-FFF2-40B4-BE49-F238E27FC236}">
                <a16:creationId xmlns:a16="http://schemas.microsoft.com/office/drawing/2014/main" id="{2C85DA69-65B0-4916-B764-38639ED4322D}"/>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16200000">
            <a:off x="3912789" y="659684"/>
            <a:ext cx="4442622" cy="7223760"/>
          </a:xfrm>
          <a:ln>
            <a:solidFill>
              <a:schemeClr val="tx1"/>
            </a:solidFill>
          </a:ln>
        </p:spPr>
      </p:pic>
      <p:pic>
        <p:nvPicPr>
          <p:cNvPr id="6" name="Picture 5" descr="Diagram&#10;&#10;Description automatically generated">
            <a:extLst>
              <a:ext uri="{FF2B5EF4-FFF2-40B4-BE49-F238E27FC236}">
                <a16:creationId xmlns:a16="http://schemas.microsoft.com/office/drawing/2014/main" id="{E40D6CFC-3099-4A1E-9670-BA50B257F7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2788" y="0"/>
            <a:ext cx="1639212" cy="1645920"/>
          </a:xfrm>
          <a:prstGeom prst="rect">
            <a:avLst/>
          </a:prstGeom>
        </p:spPr>
      </p:pic>
    </p:spTree>
    <p:extLst>
      <p:ext uri="{BB962C8B-B14F-4D97-AF65-F5344CB8AC3E}">
        <p14:creationId xmlns:p14="http://schemas.microsoft.com/office/powerpoint/2010/main" val="1018874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13AB-7E0D-4226-B1B1-1D11BB24EAB3}"/>
              </a:ext>
            </a:extLst>
          </p:cNvPr>
          <p:cNvSpPr>
            <a:spLocks noGrp="1"/>
          </p:cNvSpPr>
          <p:nvPr>
            <p:ph type="title"/>
          </p:nvPr>
        </p:nvSpPr>
        <p:spPr/>
        <p:txBody>
          <a:bodyPr>
            <a:normAutofit/>
          </a:bodyPr>
          <a:lstStyle/>
          <a:p>
            <a:r>
              <a:rPr lang="en-US" dirty="0"/>
              <a:t>Grade 3</a:t>
            </a:r>
            <a:br>
              <a:rPr lang="en-US" dirty="0"/>
            </a:br>
            <a:r>
              <a:rPr lang="en-US" b="1" dirty="0"/>
              <a:t>Second Place – </a:t>
            </a:r>
            <a:r>
              <a:rPr lang="en-US" b="1" dirty="0" err="1"/>
              <a:t>Dariel</a:t>
            </a:r>
            <a:r>
              <a:rPr lang="en-US" b="1" dirty="0"/>
              <a:t> </a:t>
            </a:r>
            <a:r>
              <a:rPr lang="en-US" b="1" dirty="0" err="1"/>
              <a:t>Santillano</a:t>
            </a:r>
            <a:endParaRPr lang="en-US" b="1" dirty="0"/>
          </a:p>
        </p:txBody>
      </p:sp>
      <p:pic>
        <p:nvPicPr>
          <p:cNvPr id="5" name="Content Placeholder 4" descr="A picture containing text, businesscard, envelope&#10;&#10;Description automatically generated">
            <a:extLst>
              <a:ext uri="{FF2B5EF4-FFF2-40B4-BE49-F238E27FC236}">
                <a16:creationId xmlns:a16="http://schemas.microsoft.com/office/drawing/2014/main" id="{50598F17-D8D8-47F0-A23C-BBF6466EA598}"/>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4356584" y="1829435"/>
            <a:ext cx="3555032" cy="4663440"/>
          </a:xfrm>
          <a:ln>
            <a:solidFill>
              <a:schemeClr val="tx1"/>
            </a:solidFill>
          </a:ln>
        </p:spPr>
      </p:pic>
      <p:pic>
        <p:nvPicPr>
          <p:cNvPr id="6" name="Picture 5" descr="Diagram&#10;&#10;Description automatically generated">
            <a:extLst>
              <a:ext uri="{FF2B5EF4-FFF2-40B4-BE49-F238E27FC236}">
                <a16:creationId xmlns:a16="http://schemas.microsoft.com/office/drawing/2014/main" id="{86773D10-7554-492F-980F-59534703E3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2788" y="0"/>
            <a:ext cx="1639212" cy="1645920"/>
          </a:xfrm>
          <a:prstGeom prst="rect">
            <a:avLst/>
          </a:prstGeom>
        </p:spPr>
      </p:pic>
    </p:spTree>
    <p:extLst>
      <p:ext uri="{BB962C8B-B14F-4D97-AF65-F5344CB8AC3E}">
        <p14:creationId xmlns:p14="http://schemas.microsoft.com/office/powerpoint/2010/main" val="2558041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13AB-7E0D-4226-B1B1-1D11BB24EAB3}"/>
              </a:ext>
            </a:extLst>
          </p:cNvPr>
          <p:cNvSpPr>
            <a:spLocks noGrp="1"/>
          </p:cNvSpPr>
          <p:nvPr>
            <p:ph type="title"/>
          </p:nvPr>
        </p:nvSpPr>
        <p:spPr/>
        <p:txBody>
          <a:bodyPr>
            <a:normAutofit/>
          </a:bodyPr>
          <a:lstStyle/>
          <a:p>
            <a:r>
              <a:rPr lang="en-US" dirty="0"/>
              <a:t>Grade 3</a:t>
            </a:r>
            <a:br>
              <a:rPr lang="en-US" dirty="0"/>
            </a:br>
            <a:r>
              <a:rPr lang="en-US" b="1" dirty="0"/>
              <a:t>Third Place – Jordin Portillo</a:t>
            </a:r>
          </a:p>
        </p:txBody>
      </p:sp>
      <p:pic>
        <p:nvPicPr>
          <p:cNvPr id="5" name="Content Placeholder 4" descr="A picture containing text, fabric&#10;&#10;Description automatically generated">
            <a:extLst>
              <a:ext uri="{FF2B5EF4-FFF2-40B4-BE49-F238E27FC236}">
                <a16:creationId xmlns:a16="http://schemas.microsoft.com/office/drawing/2014/main" id="{BF725C83-5E88-49B7-835D-9C91A13A4DA8}"/>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10800000">
            <a:off x="2317250" y="1829435"/>
            <a:ext cx="7633699" cy="4663440"/>
          </a:xfrm>
          <a:ln>
            <a:solidFill>
              <a:schemeClr val="tx1"/>
            </a:solidFill>
          </a:ln>
        </p:spPr>
      </p:pic>
      <p:pic>
        <p:nvPicPr>
          <p:cNvPr id="6" name="Picture 5" descr="Diagram&#10;&#10;Description automatically generated">
            <a:extLst>
              <a:ext uri="{FF2B5EF4-FFF2-40B4-BE49-F238E27FC236}">
                <a16:creationId xmlns:a16="http://schemas.microsoft.com/office/drawing/2014/main" id="{5EF3BCE4-7FF6-4EF1-8A6E-F46C8634F7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2788" y="0"/>
            <a:ext cx="1639212" cy="1645920"/>
          </a:xfrm>
          <a:prstGeom prst="rect">
            <a:avLst/>
          </a:prstGeom>
        </p:spPr>
      </p:pic>
    </p:spTree>
    <p:extLst>
      <p:ext uri="{BB962C8B-B14F-4D97-AF65-F5344CB8AC3E}">
        <p14:creationId xmlns:p14="http://schemas.microsoft.com/office/powerpoint/2010/main" val="1244976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13AB-7E0D-4226-B1B1-1D11BB24EAB3}"/>
              </a:ext>
            </a:extLst>
          </p:cNvPr>
          <p:cNvSpPr>
            <a:spLocks noGrp="1"/>
          </p:cNvSpPr>
          <p:nvPr>
            <p:ph type="title"/>
          </p:nvPr>
        </p:nvSpPr>
        <p:spPr/>
        <p:txBody>
          <a:bodyPr>
            <a:normAutofit/>
          </a:bodyPr>
          <a:lstStyle/>
          <a:p>
            <a:r>
              <a:rPr lang="en-US" dirty="0"/>
              <a:t>Grade 4</a:t>
            </a:r>
            <a:br>
              <a:rPr lang="en-US" dirty="0"/>
            </a:br>
            <a:r>
              <a:rPr lang="en-US" b="1" dirty="0"/>
              <a:t>First Place – Timothy Yoder</a:t>
            </a:r>
          </a:p>
        </p:txBody>
      </p:sp>
      <p:pic>
        <p:nvPicPr>
          <p:cNvPr id="5" name="Content Placeholder 4" descr="Text, letter, map&#10;&#10;Description automatically generated">
            <a:extLst>
              <a:ext uri="{FF2B5EF4-FFF2-40B4-BE49-F238E27FC236}">
                <a16:creationId xmlns:a16="http://schemas.microsoft.com/office/drawing/2014/main" id="{D370A2B2-A269-49AD-A192-0B93B8540D52}"/>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10800000">
            <a:off x="2359545" y="1920875"/>
            <a:ext cx="7549109" cy="4572000"/>
          </a:xfrm>
          <a:ln>
            <a:solidFill>
              <a:schemeClr val="tx1"/>
            </a:solidFill>
          </a:ln>
        </p:spPr>
      </p:pic>
      <p:pic>
        <p:nvPicPr>
          <p:cNvPr id="6" name="Picture 5" descr="Diagram&#10;&#10;Description automatically generated">
            <a:extLst>
              <a:ext uri="{FF2B5EF4-FFF2-40B4-BE49-F238E27FC236}">
                <a16:creationId xmlns:a16="http://schemas.microsoft.com/office/drawing/2014/main" id="{8EAA38E6-1044-47E2-A3CE-3B57C7E637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2788" y="0"/>
            <a:ext cx="1639212" cy="1645920"/>
          </a:xfrm>
          <a:prstGeom prst="rect">
            <a:avLst/>
          </a:prstGeom>
        </p:spPr>
      </p:pic>
    </p:spTree>
    <p:extLst>
      <p:ext uri="{BB962C8B-B14F-4D97-AF65-F5344CB8AC3E}">
        <p14:creationId xmlns:p14="http://schemas.microsoft.com/office/powerpoint/2010/main" val="559750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13AB-7E0D-4226-B1B1-1D11BB24EAB3}"/>
              </a:ext>
            </a:extLst>
          </p:cNvPr>
          <p:cNvSpPr>
            <a:spLocks noGrp="1"/>
          </p:cNvSpPr>
          <p:nvPr>
            <p:ph type="title"/>
          </p:nvPr>
        </p:nvSpPr>
        <p:spPr/>
        <p:txBody>
          <a:bodyPr>
            <a:normAutofit/>
          </a:bodyPr>
          <a:lstStyle/>
          <a:p>
            <a:r>
              <a:rPr lang="en-US" dirty="0"/>
              <a:t>Grade 4</a:t>
            </a:r>
            <a:br>
              <a:rPr lang="en-US" dirty="0"/>
            </a:br>
            <a:r>
              <a:rPr lang="en-US" b="1" dirty="0"/>
              <a:t>Second Place – </a:t>
            </a:r>
            <a:r>
              <a:rPr lang="en-US" b="1" dirty="0" err="1"/>
              <a:t>Aliyiah</a:t>
            </a:r>
            <a:r>
              <a:rPr lang="en-US" b="1" dirty="0"/>
              <a:t> Arellano</a:t>
            </a:r>
          </a:p>
        </p:txBody>
      </p:sp>
      <p:pic>
        <p:nvPicPr>
          <p:cNvPr id="5" name="Content Placeholder 4" descr="A picture containing text&#10;&#10;Description automatically generated">
            <a:extLst>
              <a:ext uri="{FF2B5EF4-FFF2-40B4-BE49-F238E27FC236}">
                <a16:creationId xmlns:a16="http://schemas.microsoft.com/office/drawing/2014/main" id="{51E7D565-071E-442F-A6E7-7E786F489804}"/>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10800000">
            <a:off x="3193160" y="1920875"/>
            <a:ext cx="5881879" cy="4572000"/>
          </a:xfrm>
          <a:ln>
            <a:solidFill>
              <a:schemeClr val="tx1"/>
            </a:solidFill>
          </a:ln>
        </p:spPr>
      </p:pic>
      <p:pic>
        <p:nvPicPr>
          <p:cNvPr id="6" name="Picture 5" descr="Diagram&#10;&#10;Description automatically generated">
            <a:extLst>
              <a:ext uri="{FF2B5EF4-FFF2-40B4-BE49-F238E27FC236}">
                <a16:creationId xmlns:a16="http://schemas.microsoft.com/office/drawing/2014/main" id="{77525F63-0C8A-4595-A1E2-09C18197CF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2788" y="0"/>
            <a:ext cx="1639212" cy="1645920"/>
          </a:xfrm>
          <a:prstGeom prst="rect">
            <a:avLst/>
          </a:prstGeom>
        </p:spPr>
      </p:pic>
    </p:spTree>
    <p:extLst>
      <p:ext uri="{BB962C8B-B14F-4D97-AF65-F5344CB8AC3E}">
        <p14:creationId xmlns:p14="http://schemas.microsoft.com/office/powerpoint/2010/main" val="2482764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13AB-7E0D-4226-B1B1-1D11BB24EAB3}"/>
              </a:ext>
            </a:extLst>
          </p:cNvPr>
          <p:cNvSpPr>
            <a:spLocks noGrp="1"/>
          </p:cNvSpPr>
          <p:nvPr>
            <p:ph type="title"/>
          </p:nvPr>
        </p:nvSpPr>
        <p:spPr/>
        <p:txBody>
          <a:bodyPr>
            <a:normAutofit/>
          </a:bodyPr>
          <a:lstStyle/>
          <a:p>
            <a:r>
              <a:rPr lang="en-US" dirty="0"/>
              <a:t>Grade 4</a:t>
            </a:r>
            <a:br>
              <a:rPr lang="en-US" dirty="0"/>
            </a:br>
            <a:r>
              <a:rPr lang="en-US" b="1" dirty="0"/>
              <a:t>Third Place – Eliana Vazquez</a:t>
            </a:r>
          </a:p>
        </p:txBody>
      </p:sp>
      <p:pic>
        <p:nvPicPr>
          <p:cNvPr id="5" name="Content Placeholder 4" descr="A picture containing text, envelope&#10;&#10;Description automatically generated">
            <a:extLst>
              <a:ext uri="{FF2B5EF4-FFF2-40B4-BE49-F238E27FC236}">
                <a16:creationId xmlns:a16="http://schemas.microsoft.com/office/drawing/2014/main" id="{F3506E74-9637-4A70-BB73-7ECD92F86DD8}"/>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16200000">
            <a:off x="3766963" y="2662697"/>
            <a:ext cx="4734275" cy="2926080"/>
          </a:xfrm>
          <a:ln>
            <a:solidFill>
              <a:schemeClr val="tx1"/>
            </a:solidFill>
          </a:ln>
        </p:spPr>
      </p:pic>
      <p:pic>
        <p:nvPicPr>
          <p:cNvPr id="6" name="Picture 5" descr="Diagram&#10;&#10;Description automatically generated">
            <a:extLst>
              <a:ext uri="{FF2B5EF4-FFF2-40B4-BE49-F238E27FC236}">
                <a16:creationId xmlns:a16="http://schemas.microsoft.com/office/drawing/2014/main" id="{75D29CC7-FFBA-49B1-9B9C-E95242D803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2788" y="0"/>
            <a:ext cx="1639212" cy="1645920"/>
          </a:xfrm>
          <a:prstGeom prst="rect">
            <a:avLst/>
          </a:prstGeom>
        </p:spPr>
      </p:pic>
    </p:spTree>
    <p:extLst>
      <p:ext uri="{BB962C8B-B14F-4D97-AF65-F5344CB8AC3E}">
        <p14:creationId xmlns:p14="http://schemas.microsoft.com/office/powerpoint/2010/main" val="2627679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13AB-7E0D-4226-B1B1-1D11BB24EAB3}"/>
              </a:ext>
            </a:extLst>
          </p:cNvPr>
          <p:cNvSpPr>
            <a:spLocks noGrp="1"/>
          </p:cNvSpPr>
          <p:nvPr>
            <p:ph type="title"/>
          </p:nvPr>
        </p:nvSpPr>
        <p:spPr/>
        <p:txBody>
          <a:bodyPr>
            <a:normAutofit/>
          </a:bodyPr>
          <a:lstStyle/>
          <a:p>
            <a:r>
              <a:rPr lang="en-US" dirty="0"/>
              <a:t>Grade 5</a:t>
            </a:r>
            <a:br>
              <a:rPr lang="en-US" dirty="0"/>
            </a:br>
            <a:r>
              <a:rPr lang="en-US" b="1" dirty="0"/>
              <a:t>First Place – Jolene Segura</a:t>
            </a:r>
          </a:p>
        </p:txBody>
      </p:sp>
      <p:pic>
        <p:nvPicPr>
          <p:cNvPr id="5" name="Content Placeholder 4" descr="A picture containing text&#10;&#10;Description automatically generated">
            <a:extLst>
              <a:ext uri="{FF2B5EF4-FFF2-40B4-BE49-F238E27FC236}">
                <a16:creationId xmlns:a16="http://schemas.microsoft.com/office/drawing/2014/main" id="{49B5EA20-347B-4D25-861B-23A01E658221}"/>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10800000">
            <a:off x="1601370" y="1829434"/>
            <a:ext cx="5860144" cy="4663440"/>
          </a:xfrm>
          <a:ln>
            <a:solidFill>
              <a:schemeClr val="tx1"/>
            </a:solidFill>
          </a:ln>
        </p:spPr>
      </p:pic>
      <p:sp>
        <p:nvSpPr>
          <p:cNvPr id="6" name="TextBox 5">
            <a:extLst>
              <a:ext uri="{FF2B5EF4-FFF2-40B4-BE49-F238E27FC236}">
                <a16:creationId xmlns:a16="http://schemas.microsoft.com/office/drawing/2014/main" id="{6055F090-976A-4D27-8D22-C19DDA392E4E}"/>
              </a:ext>
            </a:extLst>
          </p:cNvPr>
          <p:cNvSpPr txBox="1"/>
          <p:nvPr/>
        </p:nvSpPr>
        <p:spPr>
          <a:xfrm>
            <a:off x="7885471" y="1829433"/>
            <a:ext cx="3706761" cy="4524315"/>
          </a:xfrm>
          <a:prstGeom prst="rect">
            <a:avLst/>
          </a:prstGeom>
          <a:noFill/>
        </p:spPr>
        <p:txBody>
          <a:bodyPr wrap="square" rtlCol="0">
            <a:spAutoFit/>
          </a:bodyPr>
          <a:lstStyle/>
          <a:p>
            <a:r>
              <a:rPr lang="en-US" sz="3200" dirty="0"/>
              <a:t>“My querencia is where I irrigate my fields with my grandpa and sitting with my cows, goats or chickens, and I love jumping in the ditches near my house”</a:t>
            </a:r>
          </a:p>
        </p:txBody>
      </p:sp>
      <p:pic>
        <p:nvPicPr>
          <p:cNvPr id="7" name="Picture 6" descr="Diagram&#10;&#10;Description automatically generated">
            <a:extLst>
              <a:ext uri="{FF2B5EF4-FFF2-40B4-BE49-F238E27FC236}">
                <a16:creationId xmlns:a16="http://schemas.microsoft.com/office/drawing/2014/main" id="{951B3910-911A-4EF0-92DD-21148015845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2788" y="0"/>
            <a:ext cx="1639212" cy="1645920"/>
          </a:xfrm>
          <a:prstGeom prst="rect">
            <a:avLst/>
          </a:prstGeom>
        </p:spPr>
      </p:pic>
    </p:spTree>
    <p:extLst>
      <p:ext uri="{BB962C8B-B14F-4D97-AF65-F5344CB8AC3E}">
        <p14:creationId xmlns:p14="http://schemas.microsoft.com/office/powerpoint/2010/main" val="409127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13AB-7E0D-4226-B1B1-1D11BB24EAB3}"/>
              </a:ext>
            </a:extLst>
          </p:cNvPr>
          <p:cNvSpPr>
            <a:spLocks noGrp="1"/>
          </p:cNvSpPr>
          <p:nvPr>
            <p:ph type="title"/>
          </p:nvPr>
        </p:nvSpPr>
        <p:spPr/>
        <p:txBody>
          <a:bodyPr>
            <a:normAutofit/>
          </a:bodyPr>
          <a:lstStyle/>
          <a:p>
            <a:r>
              <a:rPr lang="en-US" dirty="0"/>
              <a:t>Grade 5</a:t>
            </a:r>
            <a:br>
              <a:rPr lang="en-US" dirty="0"/>
            </a:br>
            <a:r>
              <a:rPr lang="en-US" b="1" dirty="0"/>
              <a:t>Second Place – </a:t>
            </a:r>
            <a:r>
              <a:rPr lang="en-US" b="1" dirty="0" err="1"/>
              <a:t>Daylan</a:t>
            </a:r>
            <a:r>
              <a:rPr lang="en-US" b="1" dirty="0"/>
              <a:t> </a:t>
            </a:r>
            <a:r>
              <a:rPr lang="en-US" b="1" dirty="0" err="1"/>
              <a:t>Santillano</a:t>
            </a:r>
            <a:endParaRPr lang="en-US" b="1" dirty="0"/>
          </a:p>
        </p:txBody>
      </p:sp>
      <p:pic>
        <p:nvPicPr>
          <p:cNvPr id="5" name="Content Placeholder 4" descr="A painting on a wall&#10;&#10;Description automatically generated with medium confidence">
            <a:extLst>
              <a:ext uri="{FF2B5EF4-FFF2-40B4-BE49-F238E27FC236}">
                <a16:creationId xmlns:a16="http://schemas.microsoft.com/office/drawing/2014/main" id="{2E84DAD8-DF3B-4C1B-82D4-B9B53D61038E}"/>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10800000">
            <a:off x="3146473" y="1829435"/>
            <a:ext cx="5899054" cy="4663440"/>
          </a:xfrm>
          <a:ln>
            <a:solidFill>
              <a:schemeClr val="tx1"/>
            </a:solidFill>
          </a:ln>
        </p:spPr>
      </p:pic>
      <p:pic>
        <p:nvPicPr>
          <p:cNvPr id="6" name="Picture 5" descr="Diagram&#10;&#10;Description automatically generated">
            <a:extLst>
              <a:ext uri="{FF2B5EF4-FFF2-40B4-BE49-F238E27FC236}">
                <a16:creationId xmlns:a16="http://schemas.microsoft.com/office/drawing/2014/main" id="{A2FCF535-1508-4FEE-993D-C1CBCBD0FF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2788" y="0"/>
            <a:ext cx="1639212" cy="1645920"/>
          </a:xfrm>
          <a:prstGeom prst="rect">
            <a:avLst/>
          </a:prstGeom>
        </p:spPr>
      </p:pic>
    </p:spTree>
    <p:extLst>
      <p:ext uri="{BB962C8B-B14F-4D97-AF65-F5344CB8AC3E}">
        <p14:creationId xmlns:p14="http://schemas.microsoft.com/office/powerpoint/2010/main" val="1811616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13AB-7E0D-4226-B1B1-1D11BB24EAB3}"/>
              </a:ext>
            </a:extLst>
          </p:cNvPr>
          <p:cNvSpPr>
            <a:spLocks noGrp="1"/>
          </p:cNvSpPr>
          <p:nvPr>
            <p:ph type="title"/>
          </p:nvPr>
        </p:nvSpPr>
        <p:spPr/>
        <p:txBody>
          <a:bodyPr>
            <a:normAutofit/>
          </a:bodyPr>
          <a:lstStyle/>
          <a:p>
            <a:r>
              <a:rPr lang="en-US" dirty="0"/>
              <a:t>Grade 5</a:t>
            </a:r>
            <a:br>
              <a:rPr lang="en-US" dirty="0"/>
            </a:br>
            <a:r>
              <a:rPr lang="en-US" b="1" dirty="0"/>
              <a:t>Third Place – </a:t>
            </a:r>
            <a:r>
              <a:rPr lang="en-US" b="1" dirty="0" err="1"/>
              <a:t>Alliana</a:t>
            </a:r>
            <a:r>
              <a:rPr lang="en-US" b="1" dirty="0"/>
              <a:t> </a:t>
            </a:r>
            <a:r>
              <a:rPr lang="en-US" b="1" dirty="0" err="1"/>
              <a:t>Mullenix</a:t>
            </a:r>
            <a:endParaRPr lang="en-US" b="1" dirty="0"/>
          </a:p>
        </p:txBody>
      </p:sp>
      <p:pic>
        <p:nvPicPr>
          <p:cNvPr id="5" name="Content Placeholder 4" descr="Map&#10;&#10;Description automatically generated">
            <a:extLst>
              <a:ext uri="{FF2B5EF4-FFF2-40B4-BE49-F238E27FC236}">
                <a16:creationId xmlns:a16="http://schemas.microsoft.com/office/drawing/2014/main" id="{1E81C5FF-3099-41F3-99A6-5CFE83ABF1D4}"/>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16200000">
            <a:off x="998330" y="1214561"/>
            <a:ext cx="4663440" cy="5893183"/>
          </a:xfrm>
          <a:ln>
            <a:solidFill>
              <a:schemeClr val="tx1"/>
            </a:solidFill>
          </a:ln>
        </p:spPr>
      </p:pic>
      <p:sp>
        <p:nvSpPr>
          <p:cNvPr id="9" name="TextBox 8">
            <a:extLst>
              <a:ext uri="{FF2B5EF4-FFF2-40B4-BE49-F238E27FC236}">
                <a16:creationId xmlns:a16="http://schemas.microsoft.com/office/drawing/2014/main" id="{2EFF62BB-790C-4351-A8DB-AB9321CA4DED}"/>
              </a:ext>
            </a:extLst>
          </p:cNvPr>
          <p:cNvSpPr txBox="1"/>
          <p:nvPr/>
        </p:nvSpPr>
        <p:spPr>
          <a:xfrm>
            <a:off x="6505022" y="1730649"/>
            <a:ext cx="5303520" cy="4939814"/>
          </a:xfrm>
          <a:prstGeom prst="rect">
            <a:avLst/>
          </a:prstGeom>
          <a:noFill/>
        </p:spPr>
        <p:txBody>
          <a:bodyPr wrap="square" rtlCol="0">
            <a:spAutoFit/>
          </a:bodyPr>
          <a:lstStyle/>
          <a:p>
            <a:r>
              <a:rPr lang="en-US" sz="2200" dirty="0"/>
              <a:t>“Querencia to me is my family and spending time with my grandma at her house and getting to prepare food with her like chicken curry with her. This is one of our family recipes which was created by my Bow </a:t>
            </a:r>
            <a:r>
              <a:rPr lang="en-US" sz="2200" dirty="0" err="1"/>
              <a:t>Bow</a:t>
            </a:r>
            <a:r>
              <a:rPr lang="en-US" sz="2200" dirty="0"/>
              <a:t>; it is called Bow Bow’s Chicken Curry Casserole, and my family loves it so much. I am so thankful that my Bow </a:t>
            </a:r>
            <a:r>
              <a:rPr lang="en-US" sz="2200" dirty="0" err="1"/>
              <a:t>Bow</a:t>
            </a:r>
            <a:r>
              <a:rPr lang="en-US" sz="2200" dirty="0"/>
              <a:t> created this casserole for us. I just wish I could tell her what her casserole meant to me and the rest of my family.</a:t>
            </a:r>
          </a:p>
          <a:p>
            <a:endParaRPr lang="en-US" sz="2200" dirty="0"/>
          </a:p>
          <a:p>
            <a:r>
              <a:rPr lang="en-US" sz="2200" dirty="0"/>
              <a:t>Querencia to me is also going swimming with my family </a:t>
            </a:r>
            <a:r>
              <a:rPr lang="en-US" sz="2200" dirty="0">
                <a:sym typeface="Wingdings" panose="05000000000000000000" pitchFamily="2" charset="2"/>
              </a:rPr>
              <a:t>.”</a:t>
            </a:r>
            <a:endParaRPr lang="en-US" sz="2200" dirty="0"/>
          </a:p>
        </p:txBody>
      </p:sp>
      <p:pic>
        <p:nvPicPr>
          <p:cNvPr id="10" name="Picture 9" descr="Diagram&#10;&#10;Description automatically generated">
            <a:extLst>
              <a:ext uri="{FF2B5EF4-FFF2-40B4-BE49-F238E27FC236}">
                <a16:creationId xmlns:a16="http://schemas.microsoft.com/office/drawing/2014/main" id="{473D1DD7-1868-4D7D-8A63-A7403A39E4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2788" y="0"/>
            <a:ext cx="1639212" cy="1645920"/>
          </a:xfrm>
          <a:prstGeom prst="rect">
            <a:avLst/>
          </a:prstGeom>
        </p:spPr>
      </p:pic>
    </p:spTree>
    <p:extLst>
      <p:ext uri="{BB962C8B-B14F-4D97-AF65-F5344CB8AC3E}">
        <p14:creationId xmlns:p14="http://schemas.microsoft.com/office/powerpoint/2010/main" val="2201951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5B80-1208-4706-9686-7A4F57A261BA}"/>
              </a:ext>
            </a:extLst>
          </p:cNvPr>
          <p:cNvSpPr>
            <a:spLocks noGrp="1"/>
          </p:cNvSpPr>
          <p:nvPr>
            <p:ph type="title"/>
          </p:nvPr>
        </p:nvSpPr>
        <p:spPr/>
        <p:txBody>
          <a:bodyPr/>
          <a:lstStyle/>
          <a:p>
            <a:r>
              <a:rPr lang="en-US" dirty="0"/>
              <a:t>Kindergarten</a:t>
            </a:r>
            <a:br>
              <a:rPr lang="en-US" dirty="0"/>
            </a:br>
            <a:r>
              <a:rPr lang="en-US" b="1" dirty="0"/>
              <a:t>First Place – Alicia Payne</a:t>
            </a:r>
          </a:p>
        </p:txBody>
      </p:sp>
      <p:pic>
        <p:nvPicPr>
          <p:cNvPr id="5" name="Content Placeholder 4" descr="A picture containing fabric&#10;&#10;Description automatically generated">
            <a:extLst>
              <a:ext uri="{FF2B5EF4-FFF2-40B4-BE49-F238E27FC236}">
                <a16:creationId xmlns:a16="http://schemas.microsoft.com/office/drawing/2014/main" id="{AB0D3E09-84BB-46E6-AAD4-E7749711FA45}"/>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brightnessContrast bright="20000"/>
                    </a14:imgEffect>
                  </a14:imgLayer>
                </a14:imgProps>
              </a:ext>
              <a:ext uri="{28A0092B-C50C-407E-A947-70E740481C1C}">
                <a14:useLocalDpi xmlns:a14="http://schemas.microsoft.com/office/drawing/2010/main"/>
              </a:ext>
            </a:extLst>
          </a:blip>
          <a:srcRect/>
          <a:stretch/>
        </p:blipFill>
        <p:spPr>
          <a:xfrm rot="16200000">
            <a:off x="3788844" y="1130099"/>
            <a:ext cx="4690512" cy="6035040"/>
          </a:xfrm>
          <a:ln>
            <a:solidFill>
              <a:schemeClr val="tx1"/>
            </a:solidFill>
          </a:ln>
        </p:spPr>
      </p:pic>
      <p:pic>
        <p:nvPicPr>
          <p:cNvPr id="7" name="Picture 6" descr="Diagram&#10;&#10;Description automatically generated">
            <a:extLst>
              <a:ext uri="{FF2B5EF4-FFF2-40B4-BE49-F238E27FC236}">
                <a16:creationId xmlns:a16="http://schemas.microsoft.com/office/drawing/2014/main" id="{1CF90261-40EE-42F4-AC09-EAE05C9A27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2788" y="0"/>
            <a:ext cx="1639212" cy="1645920"/>
          </a:xfrm>
          <a:prstGeom prst="rect">
            <a:avLst/>
          </a:prstGeom>
        </p:spPr>
      </p:pic>
    </p:spTree>
    <p:extLst>
      <p:ext uri="{BB962C8B-B14F-4D97-AF65-F5344CB8AC3E}">
        <p14:creationId xmlns:p14="http://schemas.microsoft.com/office/powerpoint/2010/main" val="1452886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13AB-7E0D-4226-B1B1-1D11BB24EAB3}"/>
              </a:ext>
            </a:extLst>
          </p:cNvPr>
          <p:cNvSpPr>
            <a:spLocks noGrp="1"/>
          </p:cNvSpPr>
          <p:nvPr>
            <p:ph type="title"/>
          </p:nvPr>
        </p:nvSpPr>
        <p:spPr/>
        <p:txBody>
          <a:bodyPr>
            <a:normAutofit/>
          </a:bodyPr>
          <a:lstStyle/>
          <a:p>
            <a:r>
              <a:rPr lang="en-US" dirty="0"/>
              <a:t>Grade 8</a:t>
            </a:r>
            <a:br>
              <a:rPr lang="en-US" dirty="0"/>
            </a:br>
            <a:r>
              <a:rPr lang="en-US" b="1" dirty="0"/>
              <a:t>Honorable Mention – </a:t>
            </a:r>
            <a:r>
              <a:rPr lang="en-US" b="1" dirty="0" err="1"/>
              <a:t>Celena</a:t>
            </a:r>
            <a:r>
              <a:rPr lang="en-US" b="1" dirty="0"/>
              <a:t> Green</a:t>
            </a:r>
          </a:p>
        </p:txBody>
      </p:sp>
      <p:pic>
        <p:nvPicPr>
          <p:cNvPr id="5" name="Content Placeholder 4" descr="A picture containing text&#10;&#10;Description automatically generated">
            <a:extLst>
              <a:ext uri="{FF2B5EF4-FFF2-40B4-BE49-F238E27FC236}">
                <a16:creationId xmlns:a16="http://schemas.microsoft.com/office/drawing/2014/main" id="{32BDDC3A-06CD-4264-AF86-563979AAC558}"/>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brightnessContrast bright="20000"/>
                    </a14:imgEffect>
                  </a14:imgLayer>
                </a14:imgProps>
              </a:ext>
              <a:ext uri="{28A0092B-C50C-407E-A947-70E740481C1C}">
                <a14:useLocalDpi xmlns:a14="http://schemas.microsoft.com/office/drawing/2010/main"/>
              </a:ext>
            </a:extLst>
          </a:blip>
          <a:srcRect/>
          <a:stretch/>
        </p:blipFill>
        <p:spPr>
          <a:xfrm>
            <a:off x="3184423" y="1851423"/>
            <a:ext cx="5899354" cy="4641452"/>
          </a:xfrm>
          <a:ln>
            <a:solidFill>
              <a:schemeClr val="tx1"/>
            </a:solidFill>
          </a:ln>
        </p:spPr>
      </p:pic>
      <p:pic>
        <p:nvPicPr>
          <p:cNvPr id="6" name="Picture 5" descr="Diagram&#10;&#10;Description automatically generated">
            <a:extLst>
              <a:ext uri="{FF2B5EF4-FFF2-40B4-BE49-F238E27FC236}">
                <a16:creationId xmlns:a16="http://schemas.microsoft.com/office/drawing/2014/main" id="{E550A65A-F950-4BFD-8C06-881E585265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2788" y="0"/>
            <a:ext cx="1639212" cy="1645920"/>
          </a:xfrm>
          <a:prstGeom prst="rect">
            <a:avLst/>
          </a:prstGeom>
        </p:spPr>
      </p:pic>
    </p:spTree>
    <p:extLst>
      <p:ext uri="{BB962C8B-B14F-4D97-AF65-F5344CB8AC3E}">
        <p14:creationId xmlns:p14="http://schemas.microsoft.com/office/powerpoint/2010/main" val="3496079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E550A65A-F950-4BFD-8C06-881E585265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52788" y="0"/>
            <a:ext cx="1639212" cy="1645920"/>
          </a:xfrm>
          <a:prstGeom prst="rect">
            <a:avLst/>
          </a:prstGeom>
        </p:spPr>
      </p:pic>
      <p:sp>
        <p:nvSpPr>
          <p:cNvPr id="4" name="Content Placeholder 3">
            <a:extLst>
              <a:ext uri="{FF2B5EF4-FFF2-40B4-BE49-F238E27FC236}">
                <a16:creationId xmlns:a16="http://schemas.microsoft.com/office/drawing/2014/main" id="{D99ED1E3-7A0A-4CE1-A50F-00FC87E2C7E5}"/>
              </a:ext>
            </a:extLst>
          </p:cNvPr>
          <p:cNvSpPr>
            <a:spLocks noGrp="1"/>
          </p:cNvSpPr>
          <p:nvPr>
            <p:ph idx="1"/>
          </p:nvPr>
        </p:nvSpPr>
        <p:spPr>
          <a:xfrm>
            <a:off x="838200" y="647700"/>
            <a:ext cx="10515600" cy="5529263"/>
          </a:xfrm>
        </p:spPr>
        <p:txBody>
          <a:bodyPr>
            <a:normAutofit/>
          </a:bodyPr>
          <a:lstStyle/>
          <a:p>
            <a:pPr marL="0" indent="0" algn="ctr">
              <a:buNone/>
            </a:pPr>
            <a:endParaRPr lang="en-US" sz="4000" dirty="0"/>
          </a:p>
          <a:p>
            <a:pPr marL="0" indent="0" algn="ctr">
              <a:buNone/>
            </a:pPr>
            <a:endParaRPr lang="en-US" sz="4000" dirty="0"/>
          </a:p>
          <a:p>
            <a:pPr marL="0" indent="0" algn="ctr">
              <a:buNone/>
            </a:pPr>
            <a:endParaRPr lang="en-US" sz="4000" dirty="0"/>
          </a:p>
          <a:p>
            <a:pPr marL="0" indent="0" algn="ctr">
              <a:buNone/>
            </a:pPr>
            <a:r>
              <a:rPr lang="en-US" sz="4000" dirty="0"/>
              <a:t>Thank you to all of the students who participated for creating such unique and inspiring artwork!</a:t>
            </a:r>
          </a:p>
        </p:txBody>
      </p:sp>
    </p:spTree>
    <p:extLst>
      <p:ext uri="{BB962C8B-B14F-4D97-AF65-F5344CB8AC3E}">
        <p14:creationId xmlns:p14="http://schemas.microsoft.com/office/powerpoint/2010/main" val="4228558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5B80-1208-4706-9686-7A4F57A261BA}"/>
              </a:ext>
            </a:extLst>
          </p:cNvPr>
          <p:cNvSpPr>
            <a:spLocks noGrp="1"/>
          </p:cNvSpPr>
          <p:nvPr>
            <p:ph type="title"/>
          </p:nvPr>
        </p:nvSpPr>
        <p:spPr/>
        <p:txBody>
          <a:bodyPr/>
          <a:lstStyle/>
          <a:p>
            <a:r>
              <a:rPr lang="en-US" dirty="0"/>
              <a:t>Kindergarten</a:t>
            </a:r>
            <a:br>
              <a:rPr lang="en-US" dirty="0"/>
            </a:br>
            <a:r>
              <a:rPr lang="en-US" b="1" dirty="0"/>
              <a:t>Second Place – </a:t>
            </a:r>
            <a:r>
              <a:rPr lang="en-US" b="1" dirty="0" err="1"/>
              <a:t>Zayla</a:t>
            </a:r>
            <a:r>
              <a:rPr lang="en-US" b="1" dirty="0"/>
              <a:t> Martinez</a:t>
            </a:r>
          </a:p>
        </p:txBody>
      </p:sp>
      <p:pic>
        <p:nvPicPr>
          <p:cNvPr id="5" name="Content Placeholder 4" descr="A close-up of a piece of paper&#10;&#10;Description automatically generated with low confidence">
            <a:extLst>
              <a:ext uri="{FF2B5EF4-FFF2-40B4-BE49-F238E27FC236}">
                <a16:creationId xmlns:a16="http://schemas.microsoft.com/office/drawing/2014/main" id="{B37C58E2-96A8-4DD3-A770-DF7362953E56}"/>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16200000">
            <a:off x="3819388" y="1160643"/>
            <a:ext cx="4629423" cy="6035040"/>
          </a:xfrm>
          <a:ln>
            <a:solidFill>
              <a:schemeClr val="tx1"/>
            </a:solidFill>
          </a:ln>
        </p:spPr>
      </p:pic>
      <p:pic>
        <p:nvPicPr>
          <p:cNvPr id="6" name="Picture 5" descr="Diagram&#10;&#10;Description automatically generated">
            <a:extLst>
              <a:ext uri="{FF2B5EF4-FFF2-40B4-BE49-F238E27FC236}">
                <a16:creationId xmlns:a16="http://schemas.microsoft.com/office/drawing/2014/main" id="{30EE8265-E4D3-4BA5-9D90-68253B33F7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2788" y="0"/>
            <a:ext cx="1639212" cy="1645920"/>
          </a:xfrm>
          <a:prstGeom prst="rect">
            <a:avLst/>
          </a:prstGeom>
        </p:spPr>
      </p:pic>
    </p:spTree>
    <p:extLst>
      <p:ext uri="{BB962C8B-B14F-4D97-AF65-F5344CB8AC3E}">
        <p14:creationId xmlns:p14="http://schemas.microsoft.com/office/powerpoint/2010/main" val="1566368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E5A83-3C1E-4CA7-90A2-B79F5F594752}"/>
              </a:ext>
            </a:extLst>
          </p:cNvPr>
          <p:cNvSpPr>
            <a:spLocks noGrp="1"/>
          </p:cNvSpPr>
          <p:nvPr>
            <p:ph type="title"/>
          </p:nvPr>
        </p:nvSpPr>
        <p:spPr/>
        <p:txBody>
          <a:bodyPr/>
          <a:lstStyle/>
          <a:p>
            <a:r>
              <a:rPr lang="en-US" dirty="0"/>
              <a:t>Kindergarten</a:t>
            </a:r>
            <a:br>
              <a:rPr lang="en-US" dirty="0"/>
            </a:br>
            <a:r>
              <a:rPr lang="en-US" b="1" dirty="0"/>
              <a:t>Third Place – Lupita Felix-Duran</a:t>
            </a:r>
          </a:p>
        </p:txBody>
      </p:sp>
      <p:pic>
        <p:nvPicPr>
          <p:cNvPr id="5" name="Content Placeholder 4" descr="A picture containing text&#10;&#10;Description automatically generated">
            <a:extLst>
              <a:ext uri="{FF2B5EF4-FFF2-40B4-BE49-F238E27FC236}">
                <a16:creationId xmlns:a16="http://schemas.microsoft.com/office/drawing/2014/main" id="{5CA0C48E-6813-454C-A5EF-8767B807A151}"/>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16200000">
            <a:off x="3817213" y="1158468"/>
            <a:ext cx="4633773" cy="6035040"/>
          </a:xfrm>
          <a:ln>
            <a:solidFill>
              <a:schemeClr val="tx1"/>
            </a:solidFill>
          </a:ln>
        </p:spPr>
      </p:pic>
      <p:pic>
        <p:nvPicPr>
          <p:cNvPr id="6" name="Picture 5" descr="Diagram&#10;&#10;Description automatically generated">
            <a:extLst>
              <a:ext uri="{FF2B5EF4-FFF2-40B4-BE49-F238E27FC236}">
                <a16:creationId xmlns:a16="http://schemas.microsoft.com/office/drawing/2014/main" id="{8717E4F3-AD04-4210-AA52-7A0B883F21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2788" y="0"/>
            <a:ext cx="1639212" cy="1645920"/>
          </a:xfrm>
          <a:prstGeom prst="rect">
            <a:avLst/>
          </a:prstGeom>
        </p:spPr>
      </p:pic>
    </p:spTree>
    <p:extLst>
      <p:ext uri="{BB962C8B-B14F-4D97-AF65-F5344CB8AC3E}">
        <p14:creationId xmlns:p14="http://schemas.microsoft.com/office/powerpoint/2010/main" val="1991910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13AB-7E0D-4226-B1B1-1D11BB24EAB3}"/>
              </a:ext>
            </a:extLst>
          </p:cNvPr>
          <p:cNvSpPr>
            <a:spLocks noGrp="1"/>
          </p:cNvSpPr>
          <p:nvPr>
            <p:ph type="title"/>
          </p:nvPr>
        </p:nvSpPr>
        <p:spPr/>
        <p:txBody>
          <a:bodyPr/>
          <a:lstStyle/>
          <a:p>
            <a:r>
              <a:rPr lang="en-US" dirty="0"/>
              <a:t>Grade 1</a:t>
            </a:r>
            <a:br>
              <a:rPr lang="en-US" dirty="0"/>
            </a:br>
            <a:r>
              <a:rPr lang="en-US" b="1" dirty="0"/>
              <a:t>First Place – Jacob </a:t>
            </a:r>
            <a:r>
              <a:rPr lang="en-US" b="1" dirty="0" err="1"/>
              <a:t>Perea</a:t>
            </a:r>
            <a:endParaRPr lang="en-US" b="1" dirty="0"/>
          </a:p>
        </p:txBody>
      </p:sp>
      <p:pic>
        <p:nvPicPr>
          <p:cNvPr id="5" name="Content Placeholder 4" descr="A picture containing text&#10;&#10;Description automatically generated">
            <a:extLst>
              <a:ext uri="{FF2B5EF4-FFF2-40B4-BE49-F238E27FC236}">
                <a16:creationId xmlns:a16="http://schemas.microsoft.com/office/drawing/2014/main" id="{4C8E8AA3-D5F0-43EB-BF06-F306096B32E8}"/>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16200000">
            <a:off x="3814916" y="1156171"/>
            <a:ext cx="4638368" cy="6035040"/>
          </a:xfrm>
          <a:ln>
            <a:solidFill>
              <a:schemeClr val="tx1"/>
            </a:solidFill>
          </a:ln>
        </p:spPr>
      </p:pic>
      <p:pic>
        <p:nvPicPr>
          <p:cNvPr id="6" name="Picture 5" descr="Diagram&#10;&#10;Description automatically generated">
            <a:extLst>
              <a:ext uri="{FF2B5EF4-FFF2-40B4-BE49-F238E27FC236}">
                <a16:creationId xmlns:a16="http://schemas.microsoft.com/office/drawing/2014/main" id="{E86A7700-F0B3-4AE8-ABB7-913A6BCF57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2788" y="0"/>
            <a:ext cx="1639212" cy="1645920"/>
          </a:xfrm>
          <a:prstGeom prst="rect">
            <a:avLst/>
          </a:prstGeom>
        </p:spPr>
      </p:pic>
    </p:spTree>
    <p:extLst>
      <p:ext uri="{BB962C8B-B14F-4D97-AF65-F5344CB8AC3E}">
        <p14:creationId xmlns:p14="http://schemas.microsoft.com/office/powerpoint/2010/main" val="1698871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13AB-7E0D-4226-B1B1-1D11BB24EAB3}"/>
              </a:ext>
            </a:extLst>
          </p:cNvPr>
          <p:cNvSpPr>
            <a:spLocks noGrp="1"/>
          </p:cNvSpPr>
          <p:nvPr>
            <p:ph type="title"/>
          </p:nvPr>
        </p:nvSpPr>
        <p:spPr/>
        <p:txBody>
          <a:bodyPr/>
          <a:lstStyle/>
          <a:p>
            <a:r>
              <a:rPr lang="en-US" dirty="0"/>
              <a:t>Grade 1</a:t>
            </a:r>
            <a:br>
              <a:rPr lang="en-US" dirty="0"/>
            </a:br>
            <a:r>
              <a:rPr lang="en-US" b="1" dirty="0"/>
              <a:t>Second Place – Eryn Miller</a:t>
            </a:r>
          </a:p>
        </p:txBody>
      </p:sp>
      <p:pic>
        <p:nvPicPr>
          <p:cNvPr id="5" name="Content Placeholder 4" descr="A picture containing text&#10;&#10;Description automatically generated">
            <a:extLst>
              <a:ext uri="{FF2B5EF4-FFF2-40B4-BE49-F238E27FC236}">
                <a16:creationId xmlns:a16="http://schemas.microsoft.com/office/drawing/2014/main" id="{599C6233-5A56-4DED-8E0D-18EE51E68B32}"/>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16200000">
            <a:off x="3840782" y="1182037"/>
            <a:ext cx="4586635" cy="6035040"/>
          </a:xfrm>
          <a:ln>
            <a:solidFill>
              <a:schemeClr val="tx1"/>
            </a:solidFill>
          </a:ln>
        </p:spPr>
      </p:pic>
      <p:pic>
        <p:nvPicPr>
          <p:cNvPr id="6" name="Picture 5" descr="Diagram&#10;&#10;Description automatically generated">
            <a:extLst>
              <a:ext uri="{FF2B5EF4-FFF2-40B4-BE49-F238E27FC236}">
                <a16:creationId xmlns:a16="http://schemas.microsoft.com/office/drawing/2014/main" id="{DAA433E4-69E3-4D66-9D80-2595EA7A86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2788" y="0"/>
            <a:ext cx="1639212" cy="1645920"/>
          </a:xfrm>
          <a:prstGeom prst="rect">
            <a:avLst/>
          </a:prstGeom>
        </p:spPr>
      </p:pic>
    </p:spTree>
    <p:extLst>
      <p:ext uri="{BB962C8B-B14F-4D97-AF65-F5344CB8AC3E}">
        <p14:creationId xmlns:p14="http://schemas.microsoft.com/office/powerpoint/2010/main" val="576219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13AB-7E0D-4226-B1B1-1D11BB24EAB3}"/>
              </a:ext>
            </a:extLst>
          </p:cNvPr>
          <p:cNvSpPr>
            <a:spLocks noGrp="1"/>
          </p:cNvSpPr>
          <p:nvPr>
            <p:ph type="title"/>
          </p:nvPr>
        </p:nvSpPr>
        <p:spPr/>
        <p:txBody>
          <a:bodyPr/>
          <a:lstStyle/>
          <a:p>
            <a:r>
              <a:rPr lang="en-US" dirty="0"/>
              <a:t>Grade 1</a:t>
            </a:r>
            <a:br>
              <a:rPr lang="en-US" dirty="0"/>
            </a:br>
            <a:r>
              <a:rPr lang="en-US" b="1" dirty="0"/>
              <a:t>Third Place – Isabella Mills</a:t>
            </a:r>
          </a:p>
        </p:txBody>
      </p:sp>
      <p:pic>
        <p:nvPicPr>
          <p:cNvPr id="5" name="Content Placeholder 4" descr="A picture containing text, fabric&#10;&#10;Description automatically generated">
            <a:extLst>
              <a:ext uri="{FF2B5EF4-FFF2-40B4-BE49-F238E27FC236}">
                <a16:creationId xmlns:a16="http://schemas.microsoft.com/office/drawing/2014/main" id="{D1D728F5-F5D3-464C-8503-1F4625B38AC7}"/>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rot="16200000">
            <a:off x="3789980" y="1131235"/>
            <a:ext cx="4688239" cy="6035040"/>
          </a:xfrm>
          <a:ln>
            <a:solidFill>
              <a:schemeClr val="tx1"/>
            </a:solidFill>
          </a:ln>
        </p:spPr>
      </p:pic>
      <p:pic>
        <p:nvPicPr>
          <p:cNvPr id="6" name="Picture 5" descr="Diagram&#10;&#10;Description automatically generated">
            <a:extLst>
              <a:ext uri="{FF2B5EF4-FFF2-40B4-BE49-F238E27FC236}">
                <a16:creationId xmlns:a16="http://schemas.microsoft.com/office/drawing/2014/main" id="{8B3B29C2-40E3-4A39-B7AC-67FA8BF78D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52788" y="0"/>
            <a:ext cx="1639212" cy="1645920"/>
          </a:xfrm>
          <a:prstGeom prst="rect">
            <a:avLst/>
          </a:prstGeom>
        </p:spPr>
      </p:pic>
    </p:spTree>
    <p:extLst>
      <p:ext uri="{BB962C8B-B14F-4D97-AF65-F5344CB8AC3E}">
        <p14:creationId xmlns:p14="http://schemas.microsoft.com/office/powerpoint/2010/main" val="542270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13AB-7E0D-4226-B1B1-1D11BB24EAB3}"/>
              </a:ext>
            </a:extLst>
          </p:cNvPr>
          <p:cNvSpPr>
            <a:spLocks noGrp="1"/>
          </p:cNvSpPr>
          <p:nvPr>
            <p:ph type="title"/>
          </p:nvPr>
        </p:nvSpPr>
        <p:spPr/>
        <p:txBody>
          <a:bodyPr/>
          <a:lstStyle/>
          <a:p>
            <a:r>
              <a:rPr lang="en-US" dirty="0"/>
              <a:t>Grade 2</a:t>
            </a:r>
            <a:br>
              <a:rPr lang="en-US" dirty="0"/>
            </a:br>
            <a:r>
              <a:rPr lang="en-US" b="1" dirty="0"/>
              <a:t>First Place – Alma Felix-Duran</a:t>
            </a:r>
          </a:p>
        </p:txBody>
      </p:sp>
      <p:pic>
        <p:nvPicPr>
          <p:cNvPr id="5" name="Content Placeholder 4" descr="A picture containing text, whiteboard&#10;&#10;Description automatically generated">
            <a:extLst>
              <a:ext uri="{FF2B5EF4-FFF2-40B4-BE49-F238E27FC236}">
                <a16:creationId xmlns:a16="http://schemas.microsoft.com/office/drawing/2014/main" id="{959BA841-C3C5-42F6-A824-46FCB2E6B614}"/>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rot="16200000">
            <a:off x="3863098" y="1250237"/>
            <a:ext cx="4542004" cy="5943272"/>
          </a:xfrm>
          <a:ln>
            <a:solidFill>
              <a:schemeClr val="tx1"/>
            </a:solidFill>
          </a:ln>
        </p:spPr>
      </p:pic>
      <p:pic>
        <p:nvPicPr>
          <p:cNvPr id="6" name="Picture 5" descr="Diagram&#10;&#10;Description automatically generated">
            <a:extLst>
              <a:ext uri="{FF2B5EF4-FFF2-40B4-BE49-F238E27FC236}">
                <a16:creationId xmlns:a16="http://schemas.microsoft.com/office/drawing/2014/main" id="{63339199-87EE-4E79-8619-6C15C30777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2788" y="0"/>
            <a:ext cx="1639212" cy="1645920"/>
          </a:xfrm>
          <a:prstGeom prst="rect">
            <a:avLst/>
          </a:prstGeom>
        </p:spPr>
      </p:pic>
    </p:spTree>
    <p:extLst>
      <p:ext uri="{BB962C8B-B14F-4D97-AF65-F5344CB8AC3E}">
        <p14:creationId xmlns:p14="http://schemas.microsoft.com/office/powerpoint/2010/main" val="1896636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D13AB-7E0D-4226-B1B1-1D11BB24EAB3}"/>
              </a:ext>
            </a:extLst>
          </p:cNvPr>
          <p:cNvSpPr>
            <a:spLocks noGrp="1"/>
          </p:cNvSpPr>
          <p:nvPr>
            <p:ph type="title"/>
          </p:nvPr>
        </p:nvSpPr>
        <p:spPr/>
        <p:txBody>
          <a:bodyPr/>
          <a:lstStyle/>
          <a:p>
            <a:r>
              <a:rPr lang="en-US" dirty="0"/>
              <a:t>Grade 2</a:t>
            </a:r>
            <a:br>
              <a:rPr lang="en-US" dirty="0"/>
            </a:br>
            <a:r>
              <a:rPr lang="en-US" b="1" dirty="0"/>
              <a:t>Second Place – </a:t>
            </a:r>
            <a:r>
              <a:rPr lang="en-US" b="1" dirty="0" err="1"/>
              <a:t>Favian</a:t>
            </a:r>
            <a:r>
              <a:rPr lang="en-US" b="1" dirty="0"/>
              <a:t> Molina</a:t>
            </a:r>
          </a:p>
        </p:txBody>
      </p:sp>
      <p:pic>
        <p:nvPicPr>
          <p:cNvPr id="5" name="Content Placeholder 4" descr="A picture containing text&#10;&#10;Description automatically generated">
            <a:extLst>
              <a:ext uri="{FF2B5EF4-FFF2-40B4-BE49-F238E27FC236}">
                <a16:creationId xmlns:a16="http://schemas.microsoft.com/office/drawing/2014/main" id="{B269DB76-6836-440A-9273-11E64348CE04}"/>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rcRect/>
          <a:stretch/>
        </p:blipFill>
        <p:spPr>
          <a:xfrm rot="16200000">
            <a:off x="3868889" y="1210144"/>
            <a:ext cx="4530422" cy="6035040"/>
          </a:xfrm>
          <a:ln>
            <a:solidFill>
              <a:schemeClr val="tx1"/>
            </a:solidFill>
          </a:ln>
        </p:spPr>
      </p:pic>
      <p:pic>
        <p:nvPicPr>
          <p:cNvPr id="6" name="Picture 5" descr="Diagram&#10;&#10;Description automatically generated">
            <a:extLst>
              <a:ext uri="{FF2B5EF4-FFF2-40B4-BE49-F238E27FC236}">
                <a16:creationId xmlns:a16="http://schemas.microsoft.com/office/drawing/2014/main" id="{E709BF46-2286-4C29-A97E-4F9423B5E8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52788" y="0"/>
            <a:ext cx="1639212" cy="1645920"/>
          </a:xfrm>
          <a:prstGeom prst="rect">
            <a:avLst/>
          </a:prstGeom>
        </p:spPr>
      </p:pic>
    </p:spTree>
    <p:extLst>
      <p:ext uri="{BB962C8B-B14F-4D97-AF65-F5344CB8AC3E}">
        <p14:creationId xmlns:p14="http://schemas.microsoft.com/office/powerpoint/2010/main" val="2736016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TotalTime>
  <Words>309</Words>
  <Application>Microsoft Office PowerPoint</Application>
  <PresentationFormat>Widescreen</PresentationFormat>
  <Paragraphs>28</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Poster Contest Winners</vt:lpstr>
      <vt:lpstr>Kindergarten First Place – Alicia Payne</vt:lpstr>
      <vt:lpstr>Kindergarten Second Place – Zayla Martinez</vt:lpstr>
      <vt:lpstr>Kindergarten Third Place – Lupita Felix-Duran</vt:lpstr>
      <vt:lpstr>Grade 1 First Place – Jacob Perea</vt:lpstr>
      <vt:lpstr>Grade 1 Second Place – Eryn Miller</vt:lpstr>
      <vt:lpstr>Grade 1 Third Place – Isabella Mills</vt:lpstr>
      <vt:lpstr>Grade 2 First Place – Alma Felix-Duran</vt:lpstr>
      <vt:lpstr>Grade 2 Second Place – Favian Molina</vt:lpstr>
      <vt:lpstr>Grade 2 Third Place – Aryana Martinez</vt:lpstr>
      <vt:lpstr>Grade 3 First Place – Destinee Casias</vt:lpstr>
      <vt:lpstr>Grade 3 Second Place – Dariel Santillano</vt:lpstr>
      <vt:lpstr>Grade 3 Third Place – Jordin Portillo</vt:lpstr>
      <vt:lpstr>Grade 4 First Place – Timothy Yoder</vt:lpstr>
      <vt:lpstr>Grade 4 Second Place – Aliyiah Arellano</vt:lpstr>
      <vt:lpstr>Grade 4 Third Place – Eliana Vazquez</vt:lpstr>
      <vt:lpstr>Grade 5 First Place – Jolene Segura</vt:lpstr>
      <vt:lpstr>Grade 5 Second Place – Daylan Santillano</vt:lpstr>
      <vt:lpstr>Grade 5 Third Place – Alliana Mullenix</vt:lpstr>
      <vt:lpstr>Grade 8 Honorable Mention – Celena Green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Nystrom</dc:creator>
  <cp:lastModifiedBy>Joel Nystrom</cp:lastModifiedBy>
  <cp:revision>6</cp:revision>
  <dcterms:created xsi:type="dcterms:W3CDTF">2022-05-19T20:50:40Z</dcterms:created>
  <dcterms:modified xsi:type="dcterms:W3CDTF">2022-05-19T22:15:21Z</dcterms:modified>
</cp:coreProperties>
</file>